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2"/>
  </p:notesMasterIdLst>
  <p:sldIdLst>
    <p:sldId id="292" r:id="rId2"/>
    <p:sldId id="296" r:id="rId3"/>
    <p:sldId id="297" r:id="rId4"/>
    <p:sldId id="314" r:id="rId5"/>
    <p:sldId id="293" r:id="rId6"/>
    <p:sldId id="264" r:id="rId7"/>
    <p:sldId id="302" r:id="rId8"/>
    <p:sldId id="301" r:id="rId9"/>
    <p:sldId id="263" r:id="rId10"/>
    <p:sldId id="288" r:id="rId11"/>
    <p:sldId id="286" r:id="rId12"/>
    <p:sldId id="265" r:id="rId13"/>
    <p:sldId id="284" r:id="rId14"/>
    <p:sldId id="283" r:id="rId15"/>
    <p:sldId id="289" r:id="rId16"/>
    <p:sldId id="290" r:id="rId17"/>
    <p:sldId id="266" r:id="rId18"/>
    <p:sldId id="267" r:id="rId19"/>
    <p:sldId id="262" r:id="rId20"/>
    <p:sldId id="291" r:id="rId21"/>
    <p:sldId id="257" r:id="rId22"/>
    <p:sldId id="310" r:id="rId23"/>
    <p:sldId id="294" r:id="rId24"/>
    <p:sldId id="295" r:id="rId25"/>
    <p:sldId id="315" r:id="rId26"/>
    <p:sldId id="316" r:id="rId27"/>
    <p:sldId id="317" r:id="rId28"/>
    <p:sldId id="318" r:id="rId29"/>
    <p:sldId id="319" r:id="rId30"/>
    <p:sldId id="320" r:id="rId31"/>
    <p:sldId id="321" r:id="rId32"/>
    <p:sldId id="322" r:id="rId33"/>
    <p:sldId id="323" r:id="rId34"/>
    <p:sldId id="304" r:id="rId35"/>
    <p:sldId id="312" r:id="rId36"/>
    <p:sldId id="298" r:id="rId37"/>
    <p:sldId id="313" r:id="rId38"/>
    <p:sldId id="299" r:id="rId39"/>
    <p:sldId id="324" r:id="rId40"/>
    <p:sldId id="300" r:id="rId41"/>
    <p:sldId id="327" r:id="rId42"/>
    <p:sldId id="305" r:id="rId43"/>
    <p:sldId id="325" r:id="rId44"/>
    <p:sldId id="306" r:id="rId45"/>
    <p:sldId id="326" r:id="rId46"/>
    <p:sldId id="311" r:id="rId47"/>
    <p:sldId id="309" r:id="rId48"/>
    <p:sldId id="303" r:id="rId49"/>
    <p:sldId id="307" r:id="rId50"/>
    <p:sldId id="30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lements, William" initials="CW" lastIdx="1" clrIdx="0">
    <p:extLst>
      <p:ext uri="{19B8F6BF-5375-455C-9EA6-DF929625EA0E}">
        <p15:presenceInfo xmlns:p15="http://schemas.microsoft.com/office/powerpoint/2012/main" userId="S-1-5-21-1292428093-1788223648-682003330-603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547558-4F66-0441-A36A-BF64F976FD9E}" v="868" dt="2022-05-04T17:11:36.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44" autoAdjust="0"/>
    <p:restoredTop sz="94694"/>
  </p:normalViewPr>
  <p:slideViewPr>
    <p:cSldViewPr snapToGrid="0">
      <p:cViewPr>
        <p:scale>
          <a:sx n="100" d="100"/>
          <a:sy n="100" d="100"/>
        </p:scale>
        <p:origin x="600" y="52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35EDACE6-E242-4035-8A42-9F33544F0784}"/>
    <pc:docChg chg="custSel modSld">
      <pc:chgData name="Clements, William" userId="cbdb0636-a496-422a-8d40-98c53d494d26" providerId="ADAL" clId="{35EDACE6-E242-4035-8A42-9F33544F0784}" dt="2022-01-24T21:24:29.011" v="26" actId="20577"/>
      <pc:docMkLst>
        <pc:docMk/>
      </pc:docMkLst>
      <pc:sldChg chg="modSp mod">
        <pc:chgData name="Clements, William" userId="cbdb0636-a496-422a-8d40-98c53d494d26" providerId="ADAL" clId="{35EDACE6-E242-4035-8A42-9F33544F0784}" dt="2022-01-24T21:24:29.011" v="26" actId="20577"/>
        <pc:sldMkLst>
          <pc:docMk/>
          <pc:sldMk cId="1696912953" sldId="307"/>
        </pc:sldMkLst>
        <pc:spChg chg="mod">
          <ac:chgData name="Clements, William" userId="cbdb0636-a496-422a-8d40-98c53d494d26" providerId="ADAL" clId="{35EDACE6-E242-4035-8A42-9F33544F0784}" dt="2022-01-24T21:24:29.011" v="26" actId="20577"/>
          <ac:spMkLst>
            <pc:docMk/>
            <pc:sldMk cId="1696912953" sldId="307"/>
            <ac:spMk id="2" creationId="{205C672A-6C9F-422F-AA8C-FE53D09337DB}"/>
          </ac:spMkLst>
        </pc:spChg>
      </pc:sldChg>
    </pc:docChg>
  </pc:docChgLst>
  <pc:docChgLst>
    <pc:chgData name="Clements, William" userId="cbdb0636-a496-422a-8d40-98c53d494d26" providerId="ADAL" clId="{74AAFC57-1957-F846-82F4-17C4C739BE58}"/>
    <pc:docChg chg="undo custSel addSld delSld modSld">
      <pc:chgData name="Clements, William" userId="cbdb0636-a496-422a-8d40-98c53d494d26" providerId="ADAL" clId="{74AAFC57-1957-F846-82F4-17C4C739BE58}" dt="2022-01-19T20:46:48.943" v="101"/>
      <pc:docMkLst>
        <pc:docMk/>
      </pc:docMkLst>
      <pc:sldChg chg="add setBg">
        <pc:chgData name="Clements, William" userId="cbdb0636-a496-422a-8d40-98c53d494d26" providerId="ADAL" clId="{74AAFC57-1957-F846-82F4-17C4C739BE58}" dt="2022-01-19T20:46:48.943" v="101"/>
        <pc:sldMkLst>
          <pc:docMk/>
          <pc:sldMk cId="1771747182" sldId="257"/>
        </pc:sldMkLst>
      </pc:sldChg>
      <pc:sldChg chg="addSp delSp modSp mod">
        <pc:chgData name="Clements, William" userId="cbdb0636-a496-422a-8d40-98c53d494d26" providerId="ADAL" clId="{74AAFC57-1957-F846-82F4-17C4C739BE58}" dt="2022-01-19T20:41:39.475" v="37" actId="20577"/>
        <pc:sldMkLst>
          <pc:docMk/>
          <pc:sldMk cId="1534253824" sldId="264"/>
        </pc:sldMkLst>
        <pc:spChg chg="mod">
          <ac:chgData name="Clements, William" userId="cbdb0636-a496-422a-8d40-98c53d494d26" providerId="ADAL" clId="{74AAFC57-1957-F846-82F4-17C4C739BE58}" dt="2022-01-19T20:41:39.475" v="37" actId="20577"/>
          <ac:spMkLst>
            <pc:docMk/>
            <pc:sldMk cId="1534253824" sldId="264"/>
            <ac:spMk id="2" creationId="{205C672A-6C9F-422F-AA8C-FE53D09337DB}"/>
          </ac:spMkLst>
        </pc:spChg>
        <pc:spChg chg="mod">
          <ac:chgData name="Clements, William" userId="cbdb0636-a496-422a-8d40-98c53d494d26" providerId="ADAL" clId="{74AAFC57-1957-F846-82F4-17C4C739BE58}" dt="2022-01-19T20:38:48.639" v="11" actId="20577"/>
          <ac:spMkLst>
            <pc:docMk/>
            <pc:sldMk cId="1534253824" sldId="264"/>
            <ac:spMk id="3" creationId="{AE1106B0-64DF-4600-999C-4BA9DE2F8D57}"/>
          </ac:spMkLst>
        </pc:spChg>
        <pc:spChg chg="add del">
          <ac:chgData name="Clements, William" userId="cbdb0636-a496-422a-8d40-98c53d494d26" providerId="ADAL" clId="{74AAFC57-1957-F846-82F4-17C4C739BE58}" dt="2022-01-19T20:41:25.731" v="14" actId="22"/>
          <ac:spMkLst>
            <pc:docMk/>
            <pc:sldMk cId="1534253824" sldId="264"/>
            <ac:spMk id="6" creationId="{B4B743BA-8F89-4D40-AD67-9DEC7CEDFF66}"/>
          </ac:spMkLst>
        </pc:spChg>
        <pc:picChg chg="add mod">
          <ac:chgData name="Clements, William" userId="cbdb0636-a496-422a-8d40-98c53d494d26" providerId="ADAL" clId="{74AAFC57-1957-F846-82F4-17C4C739BE58}" dt="2022-01-19T20:38:42.950" v="10" actId="1076"/>
          <ac:picMkLst>
            <pc:docMk/>
            <pc:sldMk cId="1534253824" sldId="264"/>
            <ac:picMk id="4" creationId="{489A3343-D327-C949-8D27-714845F315FE}"/>
          </ac:picMkLst>
        </pc:picChg>
      </pc:sldChg>
      <pc:sldChg chg="mod modShow">
        <pc:chgData name="Clements, William" userId="cbdb0636-a496-422a-8d40-98c53d494d26" providerId="ADAL" clId="{74AAFC57-1957-F846-82F4-17C4C739BE58}" dt="2022-01-19T19:57:37.252" v="0" actId="729"/>
        <pc:sldMkLst>
          <pc:docMk/>
          <pc:sldMk cId="3169665380" sldId="267"/>
        </pc:sldMkLst>
      </pc:sldChg>
      <pc:sldChg chg="modSp mod">
        <pc:chgData name="Clements, William" userId="cbdb0636-a496-422a-8d40-98c53d494d26" providerId="ADAL" clId="{74AAFC57-1957-F846-82F4-17C4C739BE58}" dt="2022-01-19T19:58:51.170" v="1" actId="313"/>
        <pc:sldMkLst>
          <pc:docMk/>
          <pc:sldMk cId="769629520" sldId="295"/>
        </pc:sldMkLst>
        <pc:graphicFrameChg chg="modGraphic">
          <ac:chgData name="Clements, William" userId="cbdb0636-a496-422a-8d40-98c53d494d26" providerId="ADAL" clId="{74AAFC57-1957-F846-82F4-17C4C739BE58}" dt="2022-01-19T19:58:51.170" v="1" actId="313"/>
          <ac:graphicFrameMkLst>
            <pc:docMk/>
            <pc:sldMk cId="769629520" sldId="295"/>
            <ac:graphicFrameMk id="4" creationId="{E69CA705-6ADA-4C31-BDA5-7BAE84DB3261}"/>
          </ac:graphicFrameMkLst>
        </pc:graphicFrameChg>
      </pc:sldChg>
      <pc:sldChg chg="addSp delSp modSp mod delAnim modAnim">
        <pc:chgData name="Clements, William" userId="cbdb0636-a496-422a-8d40-98c53d494d26" providerId="ADAL" clId="{74AAFC57-1957-F846-82F4-17C4C739BE58}" dt="2022-01-19T20:28:32.945" v="5" actId="478"/>
        <pc:sldMkLst>
          <pc:docMk/>
          <pc:sldMk cId="3804124513" sldId="296"/>
        </pc:sldMkLst>
        <pc:spChg chg="del">
          <ac:chgData name="Clements, William" userId="cbdb0636-a496-422a-8d40-98c53d494d26" providerId="ADAL" clId="{74AAFC57-1957-F846-82F4-17C4C739BE58}" dt="2022-01-19T20:27:59.914" v="2"/>
          <ac:spMkLst>
            <pc:docMk/>
            <pc:sldMk cId="3804124513" sldId="296"/>
            <ac:spMk id="3" creationId="{42E3FA08-AC67-4F94-9899-A47B119C48F0}"/>
          </ac:spMkLst>
        </pc:spChg>
        <pc:spChg chg="add mod">
          <ac:chgData name="Clements, William" userId="cbdb0636-a496-422a-8d40-98c53d494d26" providerId="ADAL" clId="{74AAFC57-1957-F846-82F4-17C4C739BE58}" dt="2022-01-19T20:28:32.945" v="5" actId="478"/>
          <ac:spMkLst>
            <pc:docMk/>
            <pc:sldMk cId="3804124513" sldId="296"/>
            <ac:spMk id="7" creationId="{6207BD39-3D3C-444D-9EB2-BC994C22B077}"/>
          </ac:spMkLst>
        </pc:spChg>
        <pc:picChg chg="add del mod">
          <ac:chgData name="Clements, William" userId="cbdb0636-a496-422a-8d40-98c53d494d26" providerId="ADAL" clId="{74AAFC57-1957-F846-82F4-17C4C739BE58}" dt="2022-01-19T20:28:32.945" v="5" actId="478"/>
          <ac:picMkLst>
            <pc:docMk/>
            <pc:sldMk cId="3804124513" sldId="296"/>
            <ac:picMk id="5" creationId="{15864FB9-E9AF-7C41-9D05-A31BAD80BF71}"/>
          </ac:picMkLst>
        </pc:picChg>
      </pc:sldChg>
      <pc:sldChg chg="delSp add mod">
        <pc:chgData name="Clements, William" userId="cbdb0636-a496-422a-8d40-98c53d494d26" providerId="ADAL" clId="{74AAFC57-1957-F846-82F4-17C4C739BE58}" dt="2022-01-19T20:28:36.389" v="6" actId="478"/>
        <pc:sldMkLst>
          <pc:docMk/>
          <pc:sldMk cId="2959599776" sldId="297"/>
        </pc:sldMkLst>
        <pc:picChg chg="del">
          <ac:chgData name="Clements, William" userId="cbdb0636-a496-422a-8d40-98c53d494d26" providerId="ADAL" clId="{74AAFC57-1957-F846-82F4-17C4C739BE58}" dt="2022-01-19T20:28:36.389" v="6" actId="478"/>
          <ac:picMkLst>
            <pc:docMk/>
            <pc:sldMk cId="2959599776" sldId="297"/>
            <ac:picMk id="4" creationId="{FEDEE8C1-3E2A-4297-AEFB-1CF18B664922}"/>
          </ac:picMkLst>
        </pc:picChg>
      </pc:sldChg>
      <pc:sldChg chg="add">
        <pc:chgData name="Clements, William" userId="cbdb0636-a496-422a-8d40-98c53d494d26" providerId="ADAL" clId="{74AAFC57-1957-F846-82F4-17C4C739BE58}" dt="2022-01-19T20:44:42.400" v="98"/>
        <pc:sldMkLst>
          <pc:docMk/>
          <pc:sldMk cId="406442069" sldId="298"/>
        </pc:sldMkLst>
      </pc:sldChg>
      <pc:sldChg chg="add">
        <pc:chgData name="Clements, William" userId="cbdb0636-a496-422a-8d40-98c53d494d26" providerId="ADAL" clId="{74AAFC57-1957-F846-82F4-17C4C739BE58}" dt="2022-01-19T20:44:42.400" v="98"/>
        <pc:sldMkLst>
          <pc:docMk/>
          <pc:sldMk cId="3072128083" sldId="299"/>
        </pc:sldMkLst>
      </pc:sldChg>
      <pc:sldChg chg="add">
        <pc:chgData name="Clements, William" userId="cbdb0636-a496-422a-8d40-98c53d494d26" providerId="ADAL" clId="{74AAFC57-1957-F846-82F4-17C4C739BE58}" dt="2022-01-19T20:44:42.400" v="98"/>
        <pc:sldMkLst>
          <pc:docMk/>
          <pc:sldMk cId="3941398682" sldId="300"/>
        </pc:sldMkLst>
      </pc:sldChg>
      <pc:sldChg chg="add">
        <pc:chgData name="Clements, William" userId="cbdb0636-a496-422a-8d40-98c53d494d26" providerId="ADAL" clId="{74AAFC57-1957-F846-82F4-17C4C739BE58}" dt="2022-01-19T20:39:20.013" v="12"/>
        <pc:sldMkLst>
          <pc:docMk/>
          <pc:sldMk cId="2974065434" sldId="301"/>
        </pc:sldMkLst>
      </pc:sldChg>
      <pc:sldChg chg="addSp delSp modSp new mod modClrScheme chgLayout">
        <pc:chgData name="Clements, William" userId="cbdb0636-a496-422a-8d40-98c53d494d26" providerId="ADAL" clId="{74AAFC57-1957-F846-82F4-17C4C739BE58}" dt="2022-01-19T20:43:29.300" v="97" actId="115"/>
        <pc:sldMkLst>
          <pc:docMk/>
          <pc:sldMk cId="134681145" sldId="302"/>
        </pc:sldMkLst>
        <pc:spChg chg="mod ord">
          <ac:chgData name="Clements, William" userId="cbdb0636-a496-422a-8d40-98c53d494d26" providerId="ADAL" clId="{74AAFC57-1957-F846-82F4-17C4C739BE58}" dt="2022-01-19T20:42:02.154" v="66" actId="700"/>
          <ac:spMkLst>
            <pc:docMk/>
            <pc:sldMk cId="134681145" sldId="302"/>
            <ac:spMk id="2" creationId="{AFADE8FB-8ABE-0348-A8D0-CB9890BA7155}"/>
          </ac:spMkLst>
        </pc:spChg>
        <pc:spChg chg="del mod ord">
          <ac:chgData name="Clements, William" userId="cbdb0636-a496-422a-8d40-98c53d494d26" providerId="ADAL" clId="{74AAFC57-1957-F846-82F4-17C4C739BE58}" dt="2022-01-19T20:42:02.154" v="66" actId="700"/>
          <ac:spMkLst>
            <pc:docMk/>
            <pc:sldMk cId="134681145" sldId="302"/>
            <ac:spMk id="3" creationId="{CC161DE9-E5AB-A548-952E-F2E5F9354B91}"/>
          </ac:spMkLst>
        </pc:spChg>
        <pc:spChg chg="add mod ord">
          <ac:chgData name="Clements, William" userId="cbdb0636-a496-422a-8d40-98c53d494d26" providerId="ADAL" clId="{74AAFC57-1957-F846-82F4-17C4C739BE58}" dt="2022-01-19T20:43:29.300" v="97" actId="115"/>
          <ac:spMkLst>
            <pc:docMk/>
            <pc:sldMk cId="134681145" sldId="302"/>
            <ac:spMk id="4" creationId="{8E44D52F-B4D7-5441-8071-56841AFED935}"/>
          </ac:spMkLst>
        </pc:spChg>
        <pc:spChg chg="add mod ord">
          <ac:chgData name="Clements, William" userId="cbdb0636-a496-422a-8d40-98c53d494d26" providerId="ADAL" clId="{74AAFC57-1957-F846-82F4-17C4C739BE58}" dt="2022-01-19T20:43:13.996" v="93" actId="27636"/>
          <ac:spMkLst>
            <pc:docMk/>
            <pc:sldMk cId="134681145" sldId="302"/>
            <ac:spMk id="5" creationId="{E435EA3F-2FF6-0F4E-967B-0CBD295F1FD6}"/>
          </ac:spMkLst>
        </pc:spChg>
      </pc:sldChg>
      <pc:sldChg chg="add del">
        <pc:chgData name="Clements, William" userId="cbdb0636-a496-422a-8d40-98c53d494d26" providerId="ADAL" clId="{74AAFC57-1957-F846-82F4-17C4C739BE58}" dt="2022-01-19T20:44:52.279" v="99" actId="2696"/>
        <pc:sldMkLst>
          <pc:docMk/>
          <pc:sldMk cId="2120296273" sldId="303"/>
        </pc:sldMkLst>
      </pc:sldChg>
      <pc:sldChg chg="add">
        <pc:chgData name="Clements, William" userId="cbdb0636-a496-422a-8d40-98c53d494d26" providerId="ADAL" clId="{74AAFC57-1957-F846-82F4-17C4C739BE58}" dt="2022-01-19T20:46:11.054" v="100"/>
        <pc:sldMkLst>
          <pc:docMk/>
          <pc:sldMk cId="2777166990" sldId="303"/>
        </pc:sldMkLst>
      </pc:sldChg>
      <pc:sldChg chg="add">
        <pc:chgData name="Clements, William" userId="cbdb0636-a496-422a-8d40-98c53d494d26" providerId="ADAL" clId="{74AAFC57-1957-F846-82F4-17C4C739BE58}" dt="2022-01-19T20:44:42.400" v="98"/>
        <pc:sldMkLst>
          <pc:docMk/>
          <pc:sldMk cId="3263536772" sldId="304"/>
        </pc:sldMkLst>
      </pc:sldChg>
      <pc:sldChg chg="add">
        <pc:chgData name="Clements, William" userId="cbdb0636-a496-422a-8d40-98c53d494d26" providerId="ADAL" clId="{74AAFC57-1957-F846-82F4-17C4C739BE58}" dt="2022-01-19T20:44:42.400" v="98"/>
        <pc:sldMkLst>
          <pc:docMk/>
          <pc:sldMk cId="4143449786" sldId="305"/>
        </pc:sldMkLst>
      </pc:sldChg>
      <pc:sldChg chg="add">
        <pc:chgData name="Clements, William" userId="cbdb0636-a496-422a-8d40-98c53d494d26" providerId="ADAL" clId="{74AAFC57-1957-F846-82F4-17C4C739BE58}" dt="2022-01-19T20:44:42.400" v="98"/>
        <pc:sldMkLst>
          <pc:docMk/>
          <pc:sldMk cId="927079271" sldId="306"/>
        </pc:sldMkLst>
      </pc:sldChg>
    </pc:docChg>
  </pc:docChgLst>
  <pc:docChgLst>
    <pc:chgData name="Clements, William" userId="cbdb0636-a496-422a-8d40-98c53d494d26" providerId="ADAL" clId="{C5FB7123-B1F6-49A3-A902-DE8BAC6E5AAB}"/>
    <pc:docChg chg="undo custSel addSld modSld">
      <pc:chgData name="Clements, William" userId="cbdb0636-a496-422a-8d40-98c53d494d26" providerId="ADAL" clId="{C5FB7123-B1F6-49A3-A902-DE8BAC6E5AAB}" dt="2022-01-21T20:49:45.128" v="372"/>
      <pc:docMkLst>
        <pc:docMk/>
      </pc:docMkLst>
      <pc:sldChg chg="addSp delSp mod">
        <pc:chgData name="Clements, William" userId="cbdb0636-a496-422a-8d40-98c53d494d26" providerId="ADAL" clId="{C5FB7123-B1F6-49A3-A902-DE8BAC6E5AAB}" dt="2022-01-21T19:55:58.243" v="1" actId="22"/>
        <pc:sldMkLst>
          <pc:docMk/>
          <pc:sldMk cId="2777166990" sldId="303"/>
        </pc:sldMkLst>
        <pc:spChg chg="add del">
          <ac:chgData name="Clements, William" userId="cbdb0636-a496-422a-8d40-98c53d494d26" providerId="ADAL" clId="{C5FB7123-B1F6-49A3-A902-DE8BAC6E5AAB}" dt="2022-01-21T19:55:58.243" v="1" actId="22"/>
          <ac:spMkLst>
            <pc:docMk/>
            <pc:sldMk cId="2777166990" sldId="303"/>
            <ac:spMk id="5" creationId="{6DFA3A17-8A29-4B75-A48D-0A3864BD93B5}"/>
          </ac:spMkLst>
        </pc:spChg>
      </pc:sldChg>
      <pc:sldChg chg="modSp add mod">
        <pc:chgData name="Clements, William" userId="cbdb0636-a496-422a-8d40-98c53d494d26" providerId="ADAL" clId="{C5FB7123-B1F6-49A3-A902-DE8BAC6E5AAB}" dt="2022-01-21T20:14:41.891" v="371"/>
        <pc:sldMkLst>
          <pc:docMk/>
          <pc:sldMk cId="1696912953" sldId="307"/>
        </pc:sldMkLst>
        <pc:spChg chg="mod">
          <ac:chgData name="Clements, William" userId="cbdb0636-a496-422a-8d40-98c53d494d26" providerId="ADAL" clId="{C5FB7123-B1F6-49A3-A902-DE8BAC6E5AAB}" dt="2022-01-21T20:14:36.220" v="370"/>
          <ac:spMkLst>
            <pc:docMk/>
            <pc:sldMk cId="1696912953" sldId="307"/>
            <ac:spMk id="3" creationId="{AE1106B0-64DF-4600-999C-4BA9DE2F8D57}"/>
          </ac:spMkLst>
        </pc:spChg>
        <pc:spChg chg="mod">
          <ac:chgData name="Clements, William" userId="cbdb0636-a496-422a-8d40-98c53d494d26" providerId="ADAL" clId="{C5FB7123-B1F6-49A3-A902-DE8BAC6E5AAB}" dt="2022-01-21T20:14:41.891" v="371"/>
          <ac:spMkLst>
            <pc:docMk/>
            <pc:sldMk cId="1696912953" sldId="307"/>
            <ac:spMk id="7" creationId="{83D65E2A-2C3E-A14F-BAF2-E144E9008236}"/>
          </ac:spMkLst>
        </pc:spChg>
        <pc:graphicFrameChg chg="mod modGraphic">
          <ac:chgData name="Clements, William" userId="cbdb0636-a496-422a-8d40-98c53d494d26" providerId="ADAL" clId="{C5FB7123-B1F6-49A3-A902-DE8BAC6E5AAB}" dt="2022-01-21T20:00:28.929" v="64" actId="20577"/>
          <ac:graphicFrameMkLst>
            <pc:docMk/>
            <pc:sldMk cId="1696912953" sldId="307"/>
            <ac:graphicFrameMk id="6" creationId="{858A16F7-DAAD-F747-94ED-A2D1B41CE4F8}"/>
          </ac:graphicFrameMkLst>
        </pc:graphicFrameChg>
      </pc:sldChg>
      <pc:sldChg chg="modSp add mod">
        <pc:chgData name="Clements, William" userId="cbdb0636-a496-422a-8d40-98c53d494d26" providerId="ADAL" clId="{C5FB7123-B1F6-49A3-A902-DE8BAC6E5AAB}" dt="2022-01-21T20:13:27.651" v="369"/>
        <pc:sldMkLst>
          <pc:docMk/>
          <pc:sldMk cId="3851429101" sldId="308"/>
        </pc:sldMkLst>
        <pc:spChg chg="mod">
          <ac:chgData name="Clements, William" userId="cbdb0636-a496-422a-8d40-98c53d494d26" providerId="ADAL" clId="{C5FB7123-B1F6-49A3-A902-DE8BAC6E5AAB}" dt="2022-01-21T20:13:25.429" v="368" actId="21"/>
          <ac:spMkLst>
            <pc:docMk/>
            <pc:sldMk cId="3851429101" sldId="308"/>
            <ac:spMk id="3" creationId="{AE1106B0-64DF-4600-999C-4BA9DE2F8D57}"/>
          </ac:spMkLst>
        </pc:spChg>
        <pc:spChg chg="mod">
          <ac:chgData name="Clements, William" userId="cbdb0636-a496-422a-8d40-98c53d494d26" providerId="ADAL" clId="{C5FB7123-B1F6-49A3-A902-DE8BAC6E5AAB}" dt="2022-01-21T20:13:27.651" v="369"/>
          <ac:spMkLst>
            <pc:docMk/>
            <pc:sldMk cId="3851429101" sldId="308"/>
            <ac:spMk id="7" creationId="{83D65E2A-2C3E-A14F-BAF2-E144E9008236}"/>
          </ac:spMkLst>
        </pc:spChg>
        <pc:graphicFrameChg chg="mod modGraphic">
          <ac:chgData name="Clements, William" userId="cbdb0636-a496-422a-8d40-98c53d494d26" providerId="ADAL" clId="{C5FB7123-B1F6-49A3-A902-DE8BAC6E5AAB}" dt="2022-01-21T20:07:00.940" v="249" actId="1076"/>
          <ac:graphicFrameMkLst>
            <pc:docMk/>
            <pc:sldMk cId="3851429101" sldId="308"/>
            <ac:graphicFrameMk id="6" creationId="{858A16F7-DAAD-F747-94ED-A2D1B41CE4F8}"/>
          </ac:graphicFrameMkLst>
        </pc:graphicFrameChg>
      </pc:sldChg>
      <pc:sldChg chg="add">
        <pc:chgData name="Clements, William" userId="cbdb0636-a496-422a-8d40-98c53d494d26" providerId="ADAL" clId="{C5FB7123-B1F6-49A3-A902-DE8BAC6E5AAB}" dt="2022-01-21T20:49:45.128" v="372"/>
        <pc:sldMkLst>
          <pc:docMk/>
          <pc:sldMk cId="2095983627" sldId="309"/>
        </pc:sldMkLst>
      </pc:sldChg>
    </pc:docChg>
  </pc:docChgLst>
  <pc:docChgLst>
    <pc:chgData name="Clements, William" userId="cbdb0636-a496-422a-8d40-98c53d494d26" providerId="ADAL" clId="{5841555A-125D-804D-8F85-65F081588279}"/>
    <pc:docChg chg="undo custSel modSld">
      <pc:chgData name="Clements, William" userId="cbdb0636-a496-422a-8d40-98c53d494d26" providerId="ADAL" clId="{5841555A-125D-804D-8F85-65F081588279}" dt="2022-01-15T00:06:31.874" v="469" actId="20577"/>
      <pc:docMkLst>
        <pc:docMk/>
      </pc:docMkLst>
      <pc:sldChg chg="modSp mod">
        <pc:chgData name="Clements, William" userId="cbdb0636-a496-422a-8d40-98c53d494d26" providerId="ADAL" clId="{5841555A-125D-804D-8F85-65F081588279}" dt="2022-01-15T00:01:31.544" v="159" actId="6549"/>
        <pc:sldMkLst>
          <pc:docMk/>
          <pc:sldMk cId="1534253824" sldId="264"/>
        </pc:sldMkLst>
        <pc:spChg chg="mod">
          <ac:chgData name="Clements, William" userId="cbdb0636-a496-422a-8d40-98c53d494d26" providerId="ADAL" clId="{5841555A-125D-804D-8F85-65F081588279}" dt="2022-01-15T00:01:31.544" v="159" actId="6549"/>
          <ac:spMkLst>
            <pc:docMk/>
            <pc:sldMk cId="1534253824" sldId="264"/>
            <ac:spMk id="3" creationId="{AE1106B0-64DF-4600-999C-4BA9DE2F8D57}"/>
          </ac:spMkLst>
        </pc:spChg>
      </pc:sldChg>
      <pc:sldChg chg="addSp modSp mod">
        <pc:chgData name="Clements, William" userId="cbdb0636-a496-422a-8d40-98c53d494d26" providerId="ADAL" clId="{5841555A-125D-804D-8F85-65F081588279}" dt="2022-01-15T00:03:50.578" v="408" actId="20577"/>
        <pc:sldMkLst>
          <pc:docMk/>
          <pc:sldMk cId="2568593209" sldId="286"/>
        </pc:sldMkLst>
        <pc:spChg chg="add mod">
          <ac:chgData name="Clements, William" userId="cbdb0636-a496-422a-8d40-98c53d494d26" providerId="ADAL" clId="{5841555A-125D-804D-8F85-65F081588279}" dt="2022-01-15T00:03:50.578" v="408" actId="20577"/>
          <ac:spMkLst>
            <pc:docMk/>
            <pc:sldMk cId="2568593209" sldId="286"/>
            <ac:spMk id="3" creationId="{76C9A0DF-BCE9-C947-BD2E-442B93CBE64E}"/>
          </ac:spMkLst>
        </pc:spChg>
      </pc:sldChg>
      <pc:sldChg chg="addSp modSp mod">
        <pc:chgData name="Clements, William" userId="cbdb0636-a496-422a-8d40-98c53d494d26" providerId="ADAL" clId="{5841555A-125D-804D-8F85-65F081588279}" dt="2022-01-15T00:03:01.648" v="300" actId="1076"/>
        <pc:sldMkLst>
          <pc:docMk/>
          <pc:sldMk cId="536163405" sldId="288"/>
        </pc:sldMkLst>
        <pc:spChg chg="add mod">
          <ac:chgData name="Clements, William" userId="cbdb0636-a496-422a-8d40-98c53d494d26" providerId="ADAL" clId="{5841555A-125D-804D-8F85-65F081588279}" dt="2022-01-15T00:03:01.648" v="300" actId="1076"/>
          <ac:spMkLst>
            <pc:docMk/>
            <pc:sldMk cId="536163405" sldId="288"/>
            <ac:spMk id="4" creationId="{1CCEFB2C-CE6F-0348-9E98-3CD1531A43FE}"/>
          </ac:spMkLst>
        </pc:spChg>
        <pc:picChg chg="mod">
          <ac:chgData name="Clements, William" userId="cbdb0636-a496-422a-8d40-98c53d494d26" providerId="ADAL" clId="{5841555A-125D-804D-8F85-65F081588279}" dt="2022-01-15T00:01:55.285" v="160" actId="1076"/>
          <ac:picMkLst>
            <pc:docMk/>
            <pc:sldMk cId="536163405" sldId="288"/>
            <ac:picMk id="2" creationId="{00000000-0000-0000-0000-000000000000}"/>
          </ac:picMkLst>
        </pc:picChg>
      </pc:sldChg>
      <pc:sldChg chg="addSp modSp mod">
        <pc:chgData name="Clements, William" userId="cbdb0636-a496-422a-8d40-98c53d494d26" providerId="ADAL" clId="{5841555A-125D-804D-8F85-65F081588279}" dt="2022-01-15T00:06:31.874" v="469" actId="20577"/>
        <pc:sldMkLst>
          <pc:docMk/>
          <pc:sldMk cId="4022915744" sldId="293"/>
        </pc:sldMkLst>
        <pc:spChg chg="mod">
          <ac:chgData name="Clements, William" userId="cbdb0636-a496-422a-8d40-98c53d494d26" providerId="ADAL" clId="{5841555A-125D-804D-8F85-65F081588279}" dt="2022-01-15T00:06:31.874" v="469" actId="20577"/>
          <ac:spMkLst>
            <pc:docMk/>
            <pc:sldMk cId="4022915744" sldId="293"/>
            <ac:spMk id="3" creationId="{C6C9BC41-928A-4CF3-A45F-41EAEB027503}"/>
          </ac:spMkLst>
        </pc:spChg>
        <pc:picChg chg="add mod">
          <ac:chgData name="Clements, William" userId="cbdb0636-a496-422a-8d40-98c53d494d26" providerId="ADAL" clId="{5841555A-125D-804D-8F85-65F081588279}" dt="2022-01-15T00:06:10.412" v="422"/>
          <ac:picMkLst>
            <pc:docMk/>
            <pc:sldMk cId="4022915744" sldId="293"/>
            <ac:picMk id="4" creationId="{3890460E-6668-2B44-A966-FFE09AE0D257}"/>
          </ac:picMkLst>
        </pc:picChg>
      </pc:sldChg>
      <pc:sldChg chg="modSp mod">
        <pc:chgData name="Clements, William" userId="cbdb0636-a496-422a-8d40-98c53d494d26" providerId="ADAL" clId="{5841555A-125D-804D-8F85-65F081588279}" dt="2022-01-15T00:04:29.352" v="421" actId="20577"/>
        <pc:sldMkLst>
          <pc:docMk/>
          <pc:sldMk cId="769629520" sldId="295"/>
        </pc:sldMkLst>
        <pc:graphicFrameChg chg="modGraphic">
          <ac:chgData name="Clements, William" userId="cbdb0636-a496-422a-8d40-98c53d494d26" providerId="ADAL" clId="{5841555A-125D-804D-8F85-65F081588279}" dt="2022-01-15T00:04:29.352" v="421" actId="20577"/>
          <ac:graphicFrameMkLst>
            <pc:docMk/>
            <pc:sldMk cId="769629520" sldId="295"/>
            <ac:graphicFrameMk id="4" creationId="{E69CA705-6ADA-4C31-BDA5-7BAE84DB3261}"/>
          </ac:graphicFrameMkLst>
        </pc:graphicFrameChg>
      </pc:sldChg>
    </pc:docChg>
  </pc:docChgLst>
  <pc:docChgLst>
    <pc:chgData name="Clements, William" userId="cbdb0636-a496-422a-8d40-98c53d494d26" providerId="ADAL" clId="{B8547558-4F66-0441-A36A-BF64F976FD9E}"/>
    <pc:docChg chg="undo custSel addSld delSld modSld sldOrd">
      <pc:chgData name="Clements, William" userId="cbdb0636-a496-422a-8d40-98c53d494d26" providerId="ADAL" clId="{B8547558-4F66-0441-A36A-BF64F976FD9E}" dt="2022-05-04T17:13:08.758" v="1596" actId="1076"/>
      <pc:docMkLst>
        <pc:docMk/>
      </pc:docMkLst>
      <pc:sldChg chg="addSp delSp modSp mod ord modClrScheme chgLayout">
        <pc:chgData name="Clements, William" userId="cbdb0636-a496-422a-8d40-98c53d494d26" providerId="ADAL" clId="{B8547558-4F66-0441-A36A-BF64F976FD9E}" dt="2022-04-28T21:49:53.220" v="242"/>
        <pc:sldMkLst>
          <pc:docMk/>
          <pc:sldMk cId="3971234511" sldId="262"/>
        </pc:sldMkLst>
        <pc:spChg chg="add mod ord">
          <ac:chgData name="Clements, William" userId="cbdb0636-a496-422a-8d40-98c53d494d26" providerId="ADAL" clId="{B8547558-4F66-0441-A36A-BF64F976FD9E}" dt="2022-04-28T21:49:53.220" v="242"/>
          <ac:spMkLst>
            <pc:docMk/>
            <pc:sldMk cId="3971234511" sldId="262"/>
            <ac:spMk id="3" creationId="{785A592D-BFD9-41E4-2153-85360F155A76}"/>
          </ac:spMkLst>
        </pc:spChg>
        <pc:spChg chg="del">
          <ac:chgData name="Clements, William" userId="cbdb0636-a496-422a-8d40-98c53d494d26" providerId="ADAL" clId="{B8547558-4F66-0441-A36A-BF64F976FD9E}" dt="2022-04-28T21:37:21.714" v="14" actId="478"/>
          <ac:spMkLst>
            <pc:docMk/>
            <pc:sldMk cId="3971234511" sldId="262"/>
            <ac:spMk id="7" creationId="{391B8E65-D9F1-4701-A290-9FE12B42AF7A}"/>
          </ac:spMkLst>
        </pc:spChg>
        <pc:picChg chg="mod">
          <ac:chgData name="Clements, William" userId="cbdb0636-a496-422a-8d40-98c53d494d26" providerId="ADAL" clId="{B8547558-4F66-0441-A36A-BF64F976FD9E}" dt="2022-04-28T21:39:31.639" v="56" actId="1076"/>
          <ac:picMkLst>
            <pc:docMk/>
            <pc:sldMk cId="3971234511" sldId="262"/>
            <ac:picMk id="2" creationId="{00000000-0000-0000-0000-000000000000}"/>
          </ac:picMkLst>
        </pc:picChg>
        <pc:picChg chg="mod">
          <ac:chgData name="Clements, William" userId="cbdb0636-a496-422a-8d40-98c53d494d26" providerId="ADAL" clId="{B8547558-4F66-0441-A36A-BF64F976FD9E}" dt="2022-04-28T21:39:05.995" v="48" actId="1076"/>
          <ac:picMkLst>
            <pc:docMk/>
            <pc:sldMk cId="3971234511" sldId="262"/>
            <ac:picMk id="6" creationId="{F1A6F51D-A4C8-4743-B978-8E76D60E69DF}"/>
          </ac:picMkLst>
        </pc:picChg>
        <pc:picChg chg="mod">
          <ac:chgData name="Clements, William" userId="cbdb0636-a496-422a-8d40-98c53d494d26" providerId="ADAL" clId="{B8547558-4F66-0441-A36A-BF64F976FD9E}" dt="2022-04-28T21:39:04.098" v="47" actId="14100"/>
          <ac:picMkLst>
            <pc:docMk/>
            <pc:sldMk cId="3971234511" sldId="262"/>
            <ac:picMk id="9" creationId="{365FD146-0FDB-4E85-B8DD-DA7B266FB70C}"/>
          </ac:picMkLst>
        </pc:picChg>
        <pc:picChg chg="del">
          <ac:chgData name="Clements, William" userId="cbdb0636-a496-422a-8d40-98c53d494d26" providerId="ADAL" clId="{B8547558-4F66-0441-A36A-BF64F976FD9E}" dt="2022-04-28T21:37:47.080" v="22" actId="478"/>
          <ac:picMkLst>
            <pc:docMk/>
            <pc:sldMk cId="3971234511" sldId="262"/>
            <ac:picMk id="10" creationId="{4AC0A3C4-6763-4778-A2E8-7103B130C42F}"/>
          </ac:picMkLst>
        </pc:picChg>
        <pc:picChg chg="mod ord">
          <ac:chgData name="Clements, William" userId="cbdb0636-a496-422a-8d40-98c53d494d26" providerId="ADAL" clId="{B8547558-4F66-0441-A36A-BF64F976FD9E}" dt="2022-04-28T21:37:18.660" v="13" actId="14100"/>
          <ac:picMkLst>
            <pc:docMk/>
            <pc:sldMk cId="3971234511" sldId="262"/>
            <ac:picMk id="11" creationId="{00000000-0000-0000-0000-000000000000}"/>
          </ac:picMkLst>
        </pc:picChg>
        <pc:picChg chg="add mod">
          <ac:chgData name="Clements, William" userId="cbdb0636-a496-422a-8d40-98c53d494d26" providerId="ADAL" clId="{B8547558-4F66-0441-A36A-BF64F976FD9E}" dt="2022-04-28T21:39:33.743" v="57" actId="1076"/>
          <ac:picMkLst>
            <pc:docMk/>
            <pc:sldMk cId="3971234511" sldId="262"/>
            <ac:picMk id="12" creationId="{6CCDF6B1-9984-4F23-2031-46D77456184D}"/>
          </ac:picMkLst>
        </pc:picChg>
        <pc:picChg chg="add mod">
          <ac:chgData name="Clements, William" userId="cbdb0636-a496-422a-8d40-98c53d494d26" providerId="ADAL" clId="{B8547558-4F66-0441-A36A-BF64F976FD9E}" dt="2022-04-28T21:38:51.865" v="42" actId="14100"/>
          <ac:picMkLst>
            <pc:docMk/>
            <pc:sldMk cId="3971234511" sldId="262"/>
            <ac:picMk id="13" creationId="{0D2272C0-C0B0-9E72-8189-2779A6A22774}"/>
          </ac:picMkLst>
        </pc:picChg>
        <pc:picChg chg="add mod">
          <ac:chgData name="Clements, William" userId="cbdb0636-a496-422a-8d40-98c53d494d26" providerId="ADAL" clId="{B8547558-4F66-0441-A36A-BF64F976FD9E}" dt="2022-04-28T21:39:28.742" v="55" actId="1076"/>
          <ac:picMkLst>
            <pc:docMk/>
            <pc:sldMk cId="3971234511" sldId="262"/>
            <ac:picMk id="14" creationId="{FD467209-3BC2-C31C-B9C7-8EA0C8B3D966}"/>
          </ac:picMkLst>
        </pc:picChg>
        <pc:picChg chg="add mod">
          <ac:chgData name="Clements, William" userId="cbdb0636-a496-422a-8d40-98c53d494d26" providerId="ADAL" clId="{B8547558-4F66-0441-A36A-BF64F976FD9E}" dt="2022-04-28T21:39:09.219" v="49" actId="1076"/>
          <ac:picMkLst>
            <pc:docMk/>
            <pc:sldMk cId="3971234511" sldId="262"/>
            <ac:picMk id="15" creationId="{050FDDCE-6FF8-BCE6-1AAB-44074EF60186}"/>
          </ac:picMkLst>
        </pc:picChg>
        <pc:picChg chg="add mod">
          <ac:chgData name="Clements, William" userId="cbdb0636-a496-422a-8d40-98c53d494d26" providerId="ADAL" clId="{B8547558-4F66-0441-A36A-BF64F976FD9E}" dt="2022-04-28T21:39:01.507" v="46" actId="1076"/>
          <ac:picMkLst>
            <pc:docMk/>
            <pc:sldMk cId="3971234511" sldId="262"/>
            <ac:picMk id="16" creationId="{3AA1E1B0-A0BB-31C3-F133-0FAC505AB893}"/>
          </ac:picMkLst>
        </pc:picChg>
      </pc:sldChg>
      <pc:sldChg chg="modSp">
        <pc:chgData name="Clements, William" userId="cbdb0636-a496-422a-8d40-98c53d494d26" providerId="ADAL" clId="{B8547558-4F66-0441-A36A-BF64F976FD9E}" dt="2022-04-28T21:49:53.220" v="242"/>
        <pc:sldMkLst>
          <pc:docMk/>
          <pc:sldMk cId="2143410382" sldId="263"/>
        </pc:sldMkLst>
        <pc:spChg chg="mod">
          <ac:chgData name="Clements, William" userId="cbdb0636-a496-422a-8d40-98c53d494d26" providerId="ADAL" clId="{B8547558-4F66-0441-A36A-BF64F976FD9E}" dt="2022-04-28T21:49:53.220" v="242"/>
          <ac:spMkLst>
            <pc:docMk/>
            <pc:sldMk cId="2143410382" sldId="263"/>
            <ac:spMk id="2" creationId="{3181A8DA-AB76-4365-A9E2-38231268131C}"/>
          </ac:spMkLst>
        </pc:spChg>
        <pc:spChg chg="mod">
          <ac:chgData name="Clements, William" userId="cbdb0636-a496-422a-8d40-98c53d494d26" providerId="ADAL" clId="{B8547558-4F66-0441-A36A-BF64F976FD9E}" dt="2022-04-28T21:49:53.220" v="242"/>
          <ac:spMkLst>
            <pc:docMk/>
            <pc:sldMk cId="2143410382" sldId="263"/>
            <ac:spMk id="3" creationId="{B88C96D0-55CD-4F77-9A41-1E42FE7B26F9}"/>
          </ac:spMkLst>
        </pc:spChg>
      </pc:sldChg>
      <pc:sldChg chg="modSp mod">
        <pc:chgData name="Clements, William" userId="cbdb0636-a496-422a-8d40-98c53d494d26" providerId="ADAL" clId="{B8547558-4F66-0441-A36A-BF64F976FD9E}" dt="2022-04-28T21:50:20.213" v="248" actId="6549"/>
        <pc:sldMkLst>
          <pc:docMk/>
          <pc:sldMk cId="1534253824" sldId="264"/>
        </pc:sldMkLst>
        <pc:spChg chg="mod">
          <ac:chgData name="Clements, William" userId="cbdb0636-a496-422a-8d40-98c53d494d26" providerId="ADAL" clId="{B8547558-4F66-0441-A36A-BF64F976FD9E}" dt="2022-04-28T21:49:53.220" v="242"/>
          <ac:spMkLst>
            <pc:docMk/>
            <pc:sldMk cId="1534253824" sldId="264"/>
            <ac:spMk id="2" creationId="{205C672A-6C9F-422F-AA8C-FE53D09337DB}"/>
          </ac:spMkLst>
        </pc:spChg>
        <pc:spChg chg="mod">
          <ac:chgData name="Clements, William" userId="cbdb0636-a496-422a-8d40-98c53d494d26" providerId="ADAL" clId="{B8547558-4F66-0441-A36A-BF64F976FD9E}" dt="2022-04-28T21:50:20.213" v="248" actId="6549"/>
          <ac:spMkLst>
            <pc:docMk/>
            <pc:sldMk cId="1534253824" sldId="264"/>
            <ac:spMk id="3" creationId="{AE1106B0-64DF-4600-999C-4BA9DE2F8D57}"/>
          </ac:spMkLst>
        </pc:spChg>
        <pc:picChg chg="mod">
          <ac:chgData name="Clements, William" userId="cbdb0636-a496-422a-8d40-98c53d494d26" providerId="ADAL" clId="{B8547558-4F66-0441-A36A-BF64F976FD9E}" dt="2022-04-28T21:50:15.318" v="244" actId="14100"/>
          <ac:picMkLst>
            <pc:docMk/>
            <pc:sldMk cId="1534253824" sldId="264"/>
            <ac:picMk id="4" creationId="{489A3343-D327-C949-8D27-714845F315FE}"/>
          </ac:picMkLst>
        </pc:picChg>
      </pc:sldChg>
      <pc:sldChg chg="modSp">
        <pc:chgData name="Clements, William" userId="cbdb0636-a496-422a-8d40-98c53d494d26" providerId="ADAL" clId="{B8547558-4F66-0441-A36A-BF64F976FD9E}" dt="2022-04-28T21:49:53.220" v="242"/>
        <pc:sldMkLst>
          <pc:docMk/>
          <pc:sldMk cId="2355239175" sldId="265"/>
        </pc:sldMkLst>
        <pc:spChg chg="mod">
          <ac:chgData name="Clements, William" userId="cbdb0636-a496-422a-8d40-98c53d494d26" providerId="ADAL" clId="{B8547558-4F66-0441-A36A-BF64F976FD9E}" dt="2022-04-28T21:49:53.220" v="242"/>
          <ac:spMkLst>
            <pc:docMk/>
            <pc:sldMk cId="2355239175" sldId="265"/>
            <ac:spMk id="2" creationId="{00000000-0000-0000-0000-000000000000}"/>
          </ac:spMkLst>
        </pc:spChg>
      </pc:sldChg>
      <pc:sldChg chg="modSp mod">
        <pc:chgData name="Clements, William" userId="cbdb0636-a496-422a-8d40-98c53d494d26" providerId="ADAL" clId="{B8547558-4F66-0441-A36A-BF64F976FD9E}" dt="2022-04-28T21:49:53.220" v="242"/>
        <pc:sldMkLst>
          <pc:docMk/>
          <pc:sldMk cId="1774325168" sldId="266"/>
        </pc:sldMkLst>
        <pc:spChg chg="mod">
          <ac:chgData name="Clements, William" userId="cbdb0636-a496-422a-8d40-98c53d494d26" providerId="ADAL" clId="{B8547558-4F66-0441-A36A-BF64F976FD9E}" dt="2022-04-28T21:49:53.220" v="242"/>
          <ac:spMkLst>
            <pc:docMk/>
            <pc:sldMk cId="1774325168" sldId="266"/>
            <ac:spMk id="2" creationId="{00000000-0000-0000-0000-000000000000}"/>
          </ac:spMkLst>
        </pc:spChg>
        <pc:spChg chg="mod">
          <ac:chgData name="Clements, William" userId="cbdb0636-a496-422a-8d40-98c53d494d26" providerId="ADAL" clId="{B8547558-4F66-0441-A36A-BF64F976FD9E}" dt="2022-04-28T21:49:53.220" v="242"/>
          <ac:spMkLst>
            <pc:docMk/>
            <pc:sldMk cId="1774325168" sldId="266"/>
            <ac:spMk id="4" creationId="{00000000-0000-0000-0000-000000000000}"/>
          </ac:spMkLst>
        </pc:spChg>
        <pc:spChg chg="mod">
          <ac:chgData name="Clements, William" userId="cbdb0636-a496-422a-8d40-98c53d494d26" providerId="ADAL" clId="{B8547558-4F66-0441-A36A-BF64F976FD9E}" dt="2022-04-28T21:49:53.220" v="242"/>
          <ac:spMkLst>
            <pc:docMk/>
            <pc:sldMk cId="1774325168" sldId="266"/>
            <ac:spMk id="5" creationId="{00000000-0000-0000-0000-000000000000}"/>
          </ac:spMkLst>
        </pc:spChg>
      </pc:sldChg>
      <pc:sldChg chg="modSp mod">
        <pc:chgData name="Clements, William" userId="cbdb0636-a496-422a-8d40-98c53d494d26" providerId="ADAL" clId="{B8547558-4F66-0441-A36A-BF64F976FD9E}" dt="2022-04-28T21:49:53.220" v="242"/>
        <pc:sldMkLst>
          <pc:docMk/>
          <pc:sldMk cId="3169665380" sldId="267"/>
        </pc:sldMkLst>
        <pc:spChg chg="mod">
          <ac:chgData name="Clements, William" userId="cbdb0636-a496-422a-8d40-98c53d494d26" providerId="ADAL" clId="{B8547558-4F66-0441-A36A-BF64F976FD9E}" dt="2022-04-28T21:49:53.220" v="242"/>
          <ac:spMkLst>
            <pc:docMk/>
            <pc:sldMk cId="3169665380" sldId="267"/>
            <ac:spMk id="2" creationId="{00000000-0000-0000-0000-000000000000}"/>
          </ac:spMkLst>
        </pc:spChg>
        <pc:spChg chg="mod">
          <ac:chgData name="Clements, William" userId="cbdb0636-a496-422a-8d40-98c53d494d26" providerId="ADAL" clId="{B8547558-4F66-0441-A36A-BF64F976FD9E}" dt="2022-04-28T21:49:53.220" v="242"/>
          <ac:spMkLst>
            <pc:docMk/>
            <pc:sldMk cId="3169665380" sldId="267"/>
            <ac:spMk id="3" creationId="{00000000-0000-0000-0000-000000000000}"/>
          </ac:spMkLst>
        </pc:spChg>
        <pc:spChg chg="mod">
          <ac:chgData name="Clements, William" userId="cbdb0636-a496-422a-8d40-98c53d494d26" providerId="ADAL" clId="{B8547558-4F66-0441-A36A-BF64F976FD9E}" dt="2022-04-28T21:49:53.220" v="242"/>
          <ac:spMkLst>
            <pc:docMk/>
            <pc:sldMk cId="3169665380" sldId="267"/>
            <ac:spMk id="4" creationId="{00000000-0000-0000-0000-000000000000}"/>
          </ac:spMkLst>
        </pc:spChg>
      </pc:sldChg>
      <pc:sldChg chg="addSp delSp modSp del mod">
        <pc:chgData name="Clements, William" userId="cbdb0636-a496-422a-8d40-98c53d494d26" providerId="ADAL" clId="{B8547558-4F66-0441-A36A-BF64F976FD9E}" dt="2022-04-28T21:39:41.230" v="58" actId="2696"/>
        <pc:sldMkLst>
          <pc:docMk/>
          <pc:sldMk cId="2750614360" sldId="273"/>
        </pc:sldMkLst>
        <pc:spChg chg="add mod">
          <ac:chgData name="Clements, William" userId="cbdb0636-a496-422a-8d40-98c53d494d26" providerId="ADAL" clId="{B8547558-4F66-0441-A36A-BF64F976FD9E}" dt="2022-04-28T21:38:06.439" v="28" actId="21"/>
          <ac:spMkLst>
            <pc:docMk/>
            <pc:sldMk cId="2750614360" sldId="273"/>
            <ac:spMk id="3" creationId="{D956F6CF-60BA-0662-C58B-ECC687579B68}"/>
          </ac:spMkLst>
        </pc:spChg>
        <pc:picChg chg="del">
          <ac:chgData name="Clements, William" userId="cbdb0636-a496-422a-8d40-98c53d494d26" providerId="ADAL" clId="{B8547558-4F66-0441-A36A-BF64F976FD9E}" dt="2022-04-28T21:38:29.297" v="37" actId="21"/>
          <ac:picMkLst>
            <pc:docMk/>
            <pc:sldMk cId="2750614360" sldId="273"/>
            <ac:picMk id="8" creationId="{0130CA2B-5E60-419F-A295-9A1F5DBA35D6}"/>
          </ac:picMkLst>
        </pc:picChg>
        <pc:picChg chg="del mod">
          <ac:chgData name="Clements, William" userId="cbdb0636-a496-422a-8d40-98c53d494d26" providerId="ADAL" clId="{B8547558-4F66-0441-A36A-BF64F976FD9E}" dt="2022-04-28T21:38:06.439" v="28" actId="21"/>
          <ac:picMkLst>
            <pc:docMk/>
            <pc:sldMk cId="2750614360" sldId="273"/>
            <ac:picMk id="9" creationId="{93C7C8A1-AFD5-4EAC-AC2B-220B8F1D15DE}"/>
          </ac:picMkLst>
        </pc:picChg>
        <pc:picChg chg="del">
          <ac:chgData name="Clements, William" userId="cbdb0636-a496-422a-8d40-98c53d494d26" providerId="ADAL" clId="{B8547558-4F66-0441-A36A-BF64F976FD9E}" dt="2022-04-28T21:38:43.256" v="41" actId="21"/>
          <ac:picMkLst>
            <pc:docMk/>
            <pc:sldMk cId="2750614360" sldId="273"/>
            <ac:picMk id="10" creationId="{D617F2D3-555F-4E2F-8CFD-F29E806CE5F6}"/>
          </ac:picMkLst>
        </pc:picChg>
        <pc:picChg chg="del">
          <ac:chgData name="Clements, William" userId="cbdb0636-a496-422a-8d40-98c53d494d26" providerId="ADAL" clId="{B8547558-4F66-0441-A36A-BF64F976FD9E}" dt="2022-04-28T21:37:40.780" v="20" actId="21"/>
          <ac:picMkLst>
            <pc:docMk/>
            <pc:sldMk cId="2750614360" sldId="273"/>
            <ac:picMk id="11" creationId="{BA5C56E8-F7C1-44C2-920C-323B1EFD5D46}"/>
          </ac:picMkLst>
        </pc:picChg>
      </pc:sldChg>
      <pc:sldChg chg="addSp modSp mod">
        <pc:chgData name="Clements, William" userId="cbdb0636-a496-422a-8d40-98c53d494d26" providerId="ADAL" clId="{B8547558-4F66-0441-A36A-BF64F976FD9E}" dt="2022-05-04T14:46:42.379" v="704" actId="207"/>
        <pc:sldMkLst>
          <pc:docMk/>
          <pc:sldMk cId="866385442" sldId="283"/>
        </pc:sldMkLst>
        <pc:spChg chg="mod">
          <ac:chgData name="Clements, William" userId="cbdb0636-a496-422a-8d40-98c53d494d26" providerId="ADAL" clId="{B8547558-4F66-0441-A36A-BF64F976FD9E}" dt="2022-04-28T21:49:53.220" v="242"/>
          <ac:spMkLst>
            <pc:docMk/>
            <pc:sldMk cId="866385442" sldId="283"/>
            <ac:spMk id="2" creationId="{00000000-0000-0000-0000-000000000000}"/>
          </ac:spMkLst>
        </pc:spChg>
        <pc:spChg chg="mod">
          <ac:chgData name="Clements, William" userId="cbdb0636-a496-422a-8d40-98c53d494d26" providerId="ADAL" clId="{B8547558-4F66-0441-A36A-BF64F976FD9E}" dt="2022-05-04T14:46:42.379" v="704" actId="207"/>
          <ac:spMkLst>
            <pc:docMk/>
            <pc:sldMk cId="866385442" sldId="283"/>
            <ac:spMk id="3" creationId="{00000000-0000-0000-0000-000000000000}"/>
          </ac:spMkLst>
        </pc:spChg>
        <pc:spChg chg="add mod">
          <ac:chgData name="Clements, William" userId="cbdb0636-a496-422a-8d40-98c53d494d26" providerId="ADAL" clId="{B8547558-4F66-0441-A36A-BF64F976FD9E}" dt="2022-05-04T14:46:34.873" v="703" actId="13822"/>
          <ac:spMkLst>
            <pc:docMk/>
            <pc:sldMk cId="866385442" sldId="283"/>
            <ac:spMk id="5" creationId="{7FEE972B-E01C-ACB1-2E6F-37AF33FAE656}"/>
          </ac:spMkLst>
        </pc:spChg>
      </pc:sldChg>
      <pc:sldChg chg="addSp modSp mod">
        <pc:chgData name="Clements, William" userId="cbdb0636-a496-422a-8d40-98c53d494d26" providerId="ADAL" clId="{B8547558-4F66-0441-A36A-BF64F976FD9E}" dt="2022-05-02T18:40:52.787" v="282" actId="14100"/>
        <pc:sldMkLst>
          <pc:docMk/>
          <pc:sldMk cId="609531527" sldId="284"/>
        </pc:sldMkLst>
        <pc:spChg chg="mod">
          <ac:chgData name="Clements, William" userId="cbdb0636-a496-422a-8d40-98c53d494d26" providerId="ADAL" clId="{B8547558-4F66-0441-A36A-BF64F976FD9E}" dt="2022-04-28T21:49:53.220" v="242"/>
          <ac:spMkLst>
            <pc:docMk/>
            <pc:sldMk cId="609531527" sldId="284"/>
            <ac:spMk id="2" creationId="{00000000-0000-0000-0000-000000000000}"/>
          </ac:spMkLst>
        </pc:spChg>
        <pc:spChg chg="mod">
          <ac:chgData name="Clements, William" userId="cbdb0636-a496-422a-8d40-98c53d494d26" providerId="ADAL" clId="{B8547558-4F66-0441-A36A-BF64F976FD9E}" dt="2022-04-28T21:49:48.652" v="228" actId="27636"/>
          <ac:spMkLst>
            <pc:docMk/>
            <pc:sldMk cId="609531527" sldId="284"/>
            <ac:spMk id="3" creationId="{00000000-0000-0000-0000-000000000000}"/>
          </ac:spMkLst>
        </pc:spChg>
        <pc:spChg chg="add mod">
          <ac:chgData name="Clements, William" userId="cbdb0636-a496-422a-8d40-98c53d494d26" providerId="ADAL" clId="{B8547558-4F66-0441-A36A-BF64F976FD9E}" dt="2022-05-02T18:40:52.787" v="282" actId="14100"/>
          <ac:spMkLst>
            <pc:docMk/>
            <pc:sldMk cId="609531527" sldId="284"/>
            <ac:spMk id="5" creationId="{DADB8174-CAAB-1C1A-E66A-3D2E596C5C32}"/>
          </ac:spMkLst>
        </pc:spChg>
      </pc:sldChg>
      <pc:sldChg chg="modSp">
        <pc:chgData name="Clements, William" userId="cbdb0636-a496-422a-8d40-98c53d494d26" providerId="ADAL" clId="{B8547558-4F66-0441-A36A-BF64F976FD9E}" dt="2022-04-28T21:49:53.220" v="242"/>
        <pc:sldMkLst>
          <pc:docMk/>
          <pc:sldMk cId="2710541951" sldId="290"/>
        </pc:sldMkLst>
        <pc:spChg chg="mod">
          <ac:chgData name="Clements, William" userId="cbdb0636-a496-422a-8d40-98c53d494d26" providerId="ADAL" clId="{B8547558-4F66-0441-A36A-BF64F976FD9E}" dt="2022-04-28T21:49:53.220" v="242"/>
          <ac:spMkLst>
            <pc:docMk/>
            <pc:sldMk cId="2710541951" sldId="290"/>
            <ac:spMk id="5" creationId="{00000000-0000-0000-0000-000000000000}"/>
          </ac:spMkLst>
        </pc:spChg>
      </pc:sldChg>
      <pc:sldChg chg="delSp delDesignElem">
        <pc:chgData name="Clements, William" userId="cbdb0636-a496-422a-8d40-98c53d494d26" providerId="ADAL" clId="{B8547558-4F66-0441-A36A-BF64F976FD9E}" dt="2022-04-28T21:49:47.962" v="221"/>
        <pc:sldMkLst>
          <pc:docMk/>
          <pc:sldMk cId="3238191477" sldId="292"/>
        </pc:sldMkLst>
        <pc:spChg chg="del">
          <ac:chgData name="Clements, William" userId="cbdb0636-a496-422a-8d40-98c53d494d26" providerId="ADAL" clId="{B8547558-4F66-0441-A36A-BF64F976FD9E}" dt="2022-04-28T21:49:47.962" v="221"/>
          <ac:spMkLst>
            <pc:docMk/>
            <pc:sldMk cId="3238191477" sldId="292"/>
            <ac:spMk id="20" creationId="{EE362070-691D-44DB-98D4-BC61774B0E61}"/>
          </ac:spMkLst>
        </pc:spChg>
        <pc:spChg chg="del">
          <ac:chgData name="Clements, William" userId="cbdb0636-a496-422a-8d40-98c53d494d26" providerId="ADAL" clId="{B8547558-4F66-0441-A36A-BF64F976FD9E}" dt="2022-04-28T21:49:47.962" v="221"/>
          <ac:spMkLst>
            <pc:docMk/>
            <pc:sldMk cId="3238191477" sldId="292"/>
            <ac:spMk id="22" creationId="{3F0CE275-BAEC-48E9-B00C-1B635C68FF8C}"/>
          </ac:spMkLst>
        </pc:spChg>
        <pc:spChg chg="del">
          <ac:chgData name="Clements, William" userId="cbdb0636-a496-422a-8d40-98c53d494d26" providerId="ADAL" clId="{B8547558-4F66-0441-A36A-BF64F976FD9E}" dt="2022-04-28T21:49:47.962" v="221"/>
          <ac:spMkLst>
            <pc:docMk/>
            <pc:sldMk cId="3238191477" sldId="292"/>
            <ac:spMk id="23" creationId="{A22C524A-01E1-4209-AE20-DA64F7CB1824}"/>
          </ac:spMkLst>
        </pc:spChg>
        <pc:cxnChg chg="del">
          <ac:chgData name="Clements, William" userId="cbdb0636-a496-422a-8d40-98c53d494d26" providerId="ADAL" clId="{B8547558-4F66-0441-A36A-BF64F976FD9E}" dt="2022-04-28T21:49:47.962" v="221"/>
          <ac:cxnSpMkLst>
            <pc:docMk/>
            <pc:sldMk cId="3238191477" sldId="292"/>
            <ac:cxnSpMk id="21" creationId="{5A7EFE9C-DAE7-4ECA-BDB2-34E2534B8AB7}"/>
          </ac:cxnSpMkLst>
        </pc:cxnChg>
      </pc:sldChg>
      <pc:sldChg chg="modSp mod">
        <pc:chgData name="Clements, William" userId="cbdb0636-a496-422a-8d40-98c53d494d26" providerId="ADAL" clId="{B8547558-4F66-0441-A36A-BF64F976FD9E}" dt="2022-04-28T21:49:53.220" v="242"/>
        <pc:sldMkLst>
          <pc:docMk/>
          <pc:sldMk cId="4022915744" sldId="293"/>
        </pc:sldMkLst>
        <pc:spChg chg="mod">
          <ac:chgData name="Clements, William" userId="cbdb0636-a496-422a-8d40-98c53d494d26" providerId="ADAL" clId="{B8547558-4F66-0441-A36A-BF64F976FD9E}" dt="2022-04-28T21:49:53.220" v="242"/>
          <ac:spMkLst>
            <pc:docMk/>
            <pc:sldMk cId="4022915744" sldId="293"/>
            <ac:spMk id="2" creationId="{7B6C374D-3957-420A-942E-5ABB0CFFFEB7}"/>
          </ac:spMkLst>
        </pc:spChg>
        <pc:spChg chg="mod">
          <ac:chgData name="Clements, William" userId="cbdb0636-a496-422a-8d40-98c53d494d26" providerId="ADAL" clId="{B8547558-4F66-0441-A36A-BF64F976FD9E}" dt="2022-04-28T21:49:48.310" v="223" actId="27636"/>
          <ac:spMkLst>
            <pc:docMk/>
            <pc:sldMk cId="4022915744" sldId="293"/>
            <ac:spMk id="3" creationId="{C6C9BC41-928A-4CF3-A45F-41EAEB027503}"/>
          </ac:spMkLst>
        </pc:spChg>
      </pc:sldChg>
      <pc:sldChg chg="modSp">
        <pc:chgData name="Clements, William" userId="cbdb0636-a496-422a-8d40-98c53d494d26" providerId="ADAL" clId="{B8547558-4F66-0441-A36A-BF64F976FD9E}" dt="2022-04-28T21:49:53.220" v="242"/>
        <pc:sldMkLst>
          <pc:docMk/>
          <pc:sldMk cId="967123673" sldId="294"/>
        </pc:sldMkLst>
        <pc:spChg chg="mod">
          <ac:chgData name="Clements, William" userId="cbdb0636-a496-422a-8d40-98c53d494d26" providerId="ADAL" clId="{B8547558-4F66-0441-A36A-BF64F976FD9E}" dt="2022-04-28T21:49:53.220" v="242"/>
          <ac:spMkLst>
            <pc:docMk/>
            <pc:sldMk cId="967123673" sldId="294"/>
            <ac:spMk id="2" creationId="{3181A8DA-AB76-4365-A9E2-38231268131C}"/>
          </ac:spMkLst>
        </pc:spChg>
        <pc:spChg chg="mod">
          <ac:chgData name="Clements, William" userId="cbdb0636-a496-422a-8d40-98c53d494d26" providerId="ADAL" clId="{B8547558-4F66-0441-A36A-BF64F976FD9E}" dt="2022-04-28T21:49:53.220" v="242"/>
          <ac:spMkLst>
            <pc:docMk/>
            <pc:sldMk cId="967123673" sldId="294"/>
            <ac:spMk id="3" creationId="{B88C96D0-55CD-4F77-9A41-1E42FE7B26F9}"/>
          </ac:spMkLst>
        </pc:spChg>
      </pc:sldChg>
      <pc:sldChg chg="modSp">
        <pc:chgData name="Clements, William" userId="cbdb0636-a496-422a-8d40-98c53d494d26" providerId="ADAL" clId="{B8547558-4F66-0441-A36A-BF64F976FD9E}" dt="2022-04-28T21:49:47.962" v="221"/>
        <pc:sldMkLst>
          <pc:docMk/>
          <pc:sldMk cId="769629520" sldId="295"/>
        </pc:sldMkLst>
        <pc:graphicFrameChg chg="mod">
          <ac:chgData name="Clements, William" userId="cbdb0636-a496-422a-8d40-98c53d494d26" providerId="ADAL" clId="{B8547558-4F66-0441-A36A-BF64F976FD9E}" dt="2022-04-28T21:49:47.962" v="221"/>
          <ac:graphicFrameMkLst>
            <pc:docMk/>
            <pc:sldMk cId="769629520" sldId="295"/>
            <ac:graphicFrameMk id="4" creationId="{E69CA705-6ADA-4C31-BDA5-7BAE84DB3261}"/>
          </ac:graphicFrameMkLst>
        </pc:graphicFrameChg>
      </pc:sldChg>
      <pc:sldChg chg="modSp">
        <pc:chgData name="Clements, William" userId="cbdb0636-a496-422a-8d40-98c53d494d26" providerId="ADAL" clId="{B8547558-4F66-0441-A36A-BF64F976FD9E}" dt="2022-04-28T21:49:53.220" v="242"/>
        <pc:sldMkLst>
          <pc:docMk/>
          <pc:sldMk cId="3804124513" sldId="296"/>
        </pc:sldMkLst>
        <pc:spChg chg="mod">
          <ac:chgData name="Clements, William" userId="cbdb0636-a496-422a-8d40-98c53d494d26" providerId="ADAL" clId="{B8547558-4F66-0441-A36A-BF64F976FD9E}" dt="2022-04-28T21:49:53.220" v="242"/>
          <ac:spMkLst>
            <pc:docMk/>
            <pc:sldMk cId="3804124513" sldId="296"/>
            <ac:spMk id="2" creationId="{DAC44C15-F4BC-4A17-9030-70C924F7CD56}"/>
          </ac:spMkLst>
        </pc:spChg>
        <pc:spChg chg="mod">
          <ac:chgData name="Clements, William" userId="cbdb0636-a496-422a-8d40-98c53d494d26" providerId="ADAL" clId="{B8547558-4F66-0441-A36A-BF64F976FD9E}" dt="2022-04-28T21:49:53.220" v="242"/>
          <ac:spMkLst>
            <pc:docMk/>
            <pc:sldMk cId="3804124513" sldId="296"/>
            <ac:spMk id="7" creationId="{6207BD39-3D3C-444D-9EB2-BC994C22B077}"/>
          </ac:spMkLst>
        </pc:spChg>
      </pc:sldChg>
      <pc:sldChg chg="modSp">
        <pc:chgData name="Clements, William" userId="cbdb0636-a496-422a-8d40-98c53d494d26" providerId="ADAL" clId="{B8547558-4F66-0441-A36A-BF64F976FD9E}" dt="2022-04-28T21:49:53.220" v="242"/>
        <pc:sldMkLst>
          <pc:docMk/>
          <pc:sldMk cId="2959599776" sldId="297"/>
        </pc:sldMkLst>
        <pc:spChg chg="mod">
          <ac:chgData name="Clements, William" userId="cbdb0636-a496-422a-8d40-98c53d494d26" providerId="ADAL" clId="{B8547558-4F66-0441-A36A-BF64F976FD9E}" dt="2022-04-28T21:49:53.220" v="242"/>
          <ac:spMkLst>
            <pc:docMk/>
            <pc:sldMk cId="2959599776" sldId="297"/>
            <ac:spMk id="2" creationId="{DAC44C15-F4BC-4A17-9030-70C924F7CD56}"/>
          </ac:spMkLst>
        </pc:spChg>
        <pc:picChg chg="mod">
          <ac:chgData name="Clements, William" userId="cbdb0636-a496-422a-8d40-98c53d494d26" providerId="ADAL" clId="{B8547558-4F66-0441-A36A-BF64F976FD9E}" dt="2022-04-28T21:49:53.220" v="242"/>
          <ac:picMkLst>
            <pc:docMk/>
            <pc:sldMk cId="2959599776" sldId="297"/>
            <ac:picMk id="5" creationId="{15864FB9-E9AF-7C41-9D05-A31BAD80BF71}"/>
          </ac:picMkLst>
        </pc:picChg>
      </pc:sldChg>
      <pc:sldChg chg="modSp mod">
        <pc:chgData name="Clements, William" userId="cbdb0636-a496-422a-8d40-98c53d494d26" providerId="ADAL" clId="{B8547558-4F66-0441-A36A-BF64F976FD9E}" dt="2022-04-28T21:49:53.220" v="242"/>
        <pc:sldMkLst>
          <pc:docMk/>
          <pc:sldMk cId="406442069" sldId="298"/>
        </pc:sldMkLst>
        <pc:spChg chg="mod">
          <ac:chgData name="Clements, William" userId="cbdb0636-a496-422a-8d40-98c53d494d26" providerId="ADAL" clId="{B8547558-4F66-0441-A36A-BF64F976FD9E}" dt="2022-04-28T21:49:53.220" v="242"/>
          <ac:spMkLst>
            <pc:docMk/>
            <pc:sldMk cId="406442069" sldId="298"/>
            <ac:spMk id="2" creationId="{281BDB88-2C7F-4BCF-A78D-216369AA3BD8}"/>
          </ac:spMkLst>
        </pc:spChg>
        <pc:spChg chg="mod">
          <ac:chgData name="Clements, William" userId="cbdb0636-a496-422a-8d40-98c53d494d26" providerId="ADAL" clId="{B8547558-4F66-0441-A36A-BF64F976FD9E}" dt="2022-04-28T21:49:53.220" v="242"/>
          <ac:spMkLst>
            <pc:docMk/>
            <pc:sldMk cId="406442069" sldId="298"/>
            <ac:spMk id="3" creationId="{B192DCDD-6022-4E47-B786-87A5A57465C4}"/>
          </ac:spMkLst>
        </pc:spChg>
      </pc:sldChg>
      <pc:sldChg chg="modSp">
        <pc:chgData name="Clements, William" userId="cbdb0636-a496-422a-8d40-98c53d494d26" providerId="ADAL" clId="{B8547558-4F66-0441-A36A-BF64F976FD9E}" dt="2022-04-28T21:49:53.220" v="242"/>
        <pc:sldMkLst>
          <pc:docMk/>
          <pc:sldMk cId="3072128083" sldId="299"/>
        </pc:sldMkLst>
        <pc:spChg chg="mod">
          <ac:chgData name="Clements, William" userId="cbdb0636-a496-422a-8d40-98c53d494d26" providerId="ADAL" clId="{B8547558-4F66-0441-A36A-BF64F976FD9E}" dt="2022-04-28T21:49:53.220" v="242"/>
          <ac:spMkLst>
            <pc:docMk/>
            <pc:sldMk cId="3072128083" sldId="299"/>
            <ac:spMk id="2" creationId="{BEEF06A6-F685-4C64-84B8-9563D07CA69D}"/>
          </ac:spMkLst>
        </pc:spChg>
        <pc:spChg chg="mod">
          <ac:chgData name="Clements, William" userId="cbdb0636-a496-422a-8d40-98c53d494d26" providerId="ADAL" clId="{B8547558-4F66-0441-A36A-BF64F976FD9E}" dt="2022-04-28T21:49:53.220" v="242"/>
          <ac:spMkLst>
            <pc:docMk/>
            <pc:sldMk cId="3072128083" sldId="299"/>
            <ac:spMk id="3" creationId="{0B33E010-DDDA-4846-981E-18AE89E1670C}"/>
          </ac:spMkLst>
        </pc:spChg>
      </pc:sldChg>
      <pc:sldChg chg="modSp mod">
        <pc:chgData name="Clements, William" userId="cbdb0636-a496-422a-8d40-98c53d494d26" providerId="ADAL" clId="{B8547558-4F66-0441-A36A-BF64F976FD9E}" dt="2022-05-04T17:12:26.350" v="1595" actId="6549"/>
        <pc:sldMkLst>
          <pc:docMk/>
          <pc:sldMk cId="3941398682" sldId="300"/>
        </pc:sldMkLst>
        <pc:spChg chg="mod">
          <ac:chgData name="Clements, William" userId="cbdb0636-a496-422a-8d40-98c53d494d26" providerId="ADAL" clId="{B8547558-4F66-0441-A36A-BF64F976FD9E}" dt="2022-05-04T17:12:26.350" v="1595" actId="6549"/>
          <ac:spMkLst>
            <pc:docMk/>
            <pc:sldMk cId="3941398682" sldId="300"/>
            <ac:spMk id="2" creationId="{30D1987E-39DE-4F04-8675-4579807F8A28}"/>
          </ac:spMkLst>
        </pc:spChg>
        <pc:spChg chg="mod">
          <ac:chgData name="Clements, William" userId="cbdb0636-a496-422a-8d40-98c53d494d26" providerId="ADAL" clId="{B8547558-4F66-0441-A36A-BF64F976FD9E}" dt="2022-04-28T21:49:53.220" v="242"/>
          <ac:spMkLst>
            <pc:docMk/>
            <pc:sldMk cId="3941398682" sldId="300"/>
            <ac:spMk id="3" creationId="{D1C6E59F-B935-472C-ADAA-0CEAA129CEE4}"/>
          </ac:spMkLst>
        </pc:spChg>
      </pc:sldChg>
      <pc:sldChg chg="modSp mod">
        <pc:chgData name="Clements, William" userId="cbdb0636-a496-422a-8d40-98c53d494d26" providerId="ADAL" clId="{B8547558-4F66-0441-A36A-BF64F976FD9E}" dt="2022-04-28T21:49:48.582" v="227" actId="27636"/>
        <pc:sldMkLst>
          <pc:docMk/>
          <pc:sldMk cId="2974065434" sldId="301"/>
        </pc:sldMkLst>
        <pc:spChg chg="mod">
          <ac:chgData name="Clements, William" userId="cbdb0636-a496-422a-8d40-98c53d494d26" providerId="ADAL" clId="{B8547558-4F66-0441-A36A-BF64F976FD9E}" dt="2022-04-28T21:49:48.582" v="227" actId="27636"/>
          <ac:spMkLst>
            <pc:docMk/>
            <pc:sldMk cId="2974065434" sldId="301"/>
            <ac:spMk id="3" creationId="{AE1106B0-64DF-4600-999C-4BA9DE2F8D57}"/>
          </ac:spMkLst>
        </pc:spChg>
        <pc:graphicFrameChg chg="mod modGraphic">
          <ac:chgData name="Clements, William" userId="cbdb0636-a496-422a-8d40-98c53d494d26" providerId="ADAL" clId="{B8547558-4F66-0441-A36A-BF64F976FD9E}" dt="2022-04-28T21:43:51.562" v="112" actId="1076"/>
          <ac:graphicFrameMkLst>
            <pc:docMk/>
            <pc:sldMk cId="2974065434" sldId="301"/>
            <ac:graphicFrameMk id="6" creationId="{858A16F7-DAAD-F747-94ED-A2D1B41CE4F8}"/>
          </ac:graphicFrameMkLst>
        </pc:graphicFrameChg>
      </pc:sldChg>
      <pc:sldChg chg="modSp mod">
        <pc:chgData name="Clements, William" userId="cbdb0636-a496-422a-8d40-98c53d494d26" providerId="ADAL" clId="{B8547558-4F66-0441-A36A-BF64F976FD9E}" dt="2022-04-28T21:50:41.192" v="275" actId="20577"/>
        <pc:sldMkLst>
          <pc:docMk/>
          <pc:sldMk cId="134681145" sldId="302"/>
        </pc:sldMkLst>
        <pc:spChg chg="mod">
          <ac:chgData name="Clements, William" userId="cbdb0636-a496-422a-8d40-98c53d494d26" providerId="ADAL" clId="{B8547558-4F66-0441-A36A-BF64F976FD9E}" dt="2022-04-28T21:50:41.192" v="275" actId="20577"/>
          <ac:spMkLst>
            <pc:docMk/>
            <pc:sldMk cId="134681145" sldId="302"/>
            <ac:spMk id="2" creationId="{AFADE8FB-8ABE-0348-A8D0-CB9890BA7155}"/>
          </ac:spMkLst>
        </pc:spChg>
        <pc:spChg chg="mod">
          <ac:chgData name="Clements, William" userId="cbdb0636-a496-422a-8d40-98c53d494d26" providerId="ADAL" clId="{B8547558-4F66-0441-A36A-BF64F976FD9E}" dt="2022-04-28T21:49:48.502" v="225" actId="27636"/>
          <ac:spMkLst>
            <pc:docMk/>
            <pc:sldMk cId="134681145" sldId="302"/>
            <ac:spMk id="4" creationId="{8E44D52F-B4D7-5441-8071-56841AFED935}"/>
          </ac:spMkLst>
        </pc:spChg>
        <pc:spChg chg="mod">
          <ac:chgData name="Clements, William" userId="cbdb0636-a496-422a-8d40-98c53d494d26" providerId="ADAL" clId="{B8547558-4F66-0441-A36A-BF64F976FD9E}" dt="2022-04-28T21:49:48.519" v="226" actId="27636"/>
          <ac:spMkLst>
            <pc:docMk/>
            <pc:sldMk cId="134681145" sldId="302"/>
            <ac:spMk id="5" creationId="{E435EA3F-2FF6-0F4E-967B-0CBD295F1FD6}"/>
          </ac:spMkLst>
        </pc:spChg>
      </pc:sldChg>
      <pc:sldChg chg="modSp mod">
        <pc:chgData name="Clements, William" userId="cbdb0636-a496-422a-8d40-98c53d494d26" providerId="ADAL" clId="{B8547558-4F66-0441-A36A-BF64F976FD9E}" dt="2022-04-28T21:49:53.220" v="242"/>
        <pc:sldMkLst>
          <pc:docMk/>
          <pc:sldMk cId="2777166990" sldId="303"/>
        </pc:sldMkLst>
        <pc:spChg chg="mod">
          <ac:chgData name="Clements, William" userId="cbdb0636-a496-422a-8d40-98c53d494d26" providerId="ADAL" clId="{B8547558-4F66-0441-A36A-BF64F976FD9E}" dt="2022-04-28T21:49:53.220" v="242"/>
          <ac:spMkLst>
            <pc:docMk/>
            <pc:sldMk cId="2777166990" sldId="303"/>
            <ac:spMk id="2" creationId="{C6A2E5F3-4E80-486C-A552-8253D0E316A9}"/>
          </ac:spMkLst>
        </pc:spChg>
        <pc:spChg chg="mod">
          <ac:chgData name="Clements, William" userId="cbdb0636-a496-422a-8d40-98c53d494d26" providerId="ADAL" clId="{B8547558-4F66-0441-A36A-BF64F976FD9E}" dt="2022-04-28T21:49:53.220" v="242"/>
          <ac:spMkLst>
            <pc:docMk/>
            <pc:sldMk cId="2777166990" sldId="303"/>
            <ac:spMk id="3" creationId="{AE6D9189-39D8-4E4A-8882-D04A78F5C968}"/>
          </ac:spMkLst>
        </pc:spChg>
      </pc:sldChg>
      <pc:sldChg chg="modSp mod">
        <pc:chgData name="Clements, William" userId="cbdb0636-a496-422a-8d40-98c53d494d26" providerId="ADAL" clId="{B8547558-4F66-0441-A36A-BF64F976FD9E}" dt="2022-04-28T21:49:53.220" v="242"/>
        <pc:sldMkLst>
          <pc:docMk/>
          <pc:sldMk cId="3263536772" sldId="304"/>
        </pc:sldMkLst>
        <pc:spChg chg="mod">
          <ac:chgData name="Clements, William" userId="cbdb0636-a496-422a-8d40-98c53d494d26" providerId="ADAL" clId="{B8547558-4F66-0441-A36A-BF64F976FD9E}" dt="2022-04-28T21:49:53.220" v="242"/>
          <ac:spMkLst>
            <pc:docMk/>
            <pc:sldMk cId="3263536772" sldId="304"/>
            <ac:spMk id="2" creationId="{3FD3FD4E-EEC5-448B-99EC-7AFC96CDF3F3}"/>
          </ac:spMkLst>
        </pc:spChg>
        <pc:spChg chg="mod">
          <ac:chgData name="Clements, William" userId="cbdb0636-a496-422a-8d40-98c53d494d26" providerId="ADAL" clId="{B8547558-4F66-0441-A36A-BF64F976FD9E}" dt="2022-04-28T21:49:53.220" v="242"/>
          <ac:spMkLst>
            <pc:docMk/>
            <pc:sldMk cId="3263536772" sldId="304"/>
            <ac:spMk id="3" creationId="{627C4F79-147F-4795-9FB8-3F61B6C09AEA}"/>
          </ac:spMkLst>
        </pc:spChg>
      </pc:sldChg>
      <pc:sldChg chg="modSp mod">
        <pc:chgData name="Clements, William" userId="cbdb0636-a496-422a-8d40-98c53d494d26" providerId="ADAL" clId="{B8547558-4F66-0441-A36A-BF64F976FD9E}" dt="2022-05-04T16:59:26.440" v="1374" actId="20577"/>
        <pc:sldMkLst>
          <pc:docMk/>
          <pc:sldMk cId="4143449786" sldId="305"/>
        </pc:sldMkLst>
        <pc:spChg chg="mod">
          <ac:chgData name="Clements, William" userId="cbdb0636-a496-422a-8d40-98c53d494d26" providerId="ADAL" clId="{B8547558-4F66-0441-A36A-BF64F976FD9E}" dt="2022-05-04T16:59:26.440" v="1374" actId="20577"/>
          <ac:spMkLst>
            <pc:docMk/>
            <pc:sldMk cId="4143449786" sldId="305"/>
            <ac:spMk id="2" creationId="{4B93A250-6E3D-4FBE-8CC5-1702B3CF45B2}"/>
          </ac:spMkLst>
        </pc:spChg>
        <pc:spChg chg="mod">
          <ac:chgData name="Clements, William" userId="cbdb0636-a496-422a-8d40-98c53d494d26" providerId="ADAL" clId="{B8547558-4F66-0441-A36A-BF64F976FD9E}" dt="2022-04-28T21:49:53.220" v="242"/>
          <ac:spMkLst>
            <pc:docMk/>
            <pc:sldMk cId="4143449786" sldId="305"/>
            <ac:spMk id="3" creationId="{F9877C4E-671B-4229-903B-259BA712EF3E}"/>
          </ac:spMkLst>
        </pc:spChg>
      </pc:sldChg>
      <pc:sldChg chg="modSp mod">
        <pc:chgData name="Clements, William" userId="cbdb0636-a496-422a-8d40-98c53d494d26" providerId="ADAL" clId="{B8547558-4F66-0441-A36A-BF64F976FD9E}" dt="2022-05-04T16:59:46.813" v="1389" actId="21"/>
        <pc:sldMkLst>
          <pc:docMk/>
          <pc:sldMk cId="927079271" sldId="306"/>
        </pc:sldMkLst>
        <pc:spChg chg="mod">
          <ac:chgData name="Clements, William" userId="cbdb0636-a496-422a-8d40-98c53d494d26" providerId="ADAL" clId="{B8547558-4F66-0441-A36A-BF64F976FD9E}" dt="2022-05-04T16:59:46.813" v="1389" actId="21"/>
          <ac:spMkLst>
            <pc:docMk/>
            <pc:sldMk cId="927079271" sldId="306"/>
            <ac:spMk id="2" creationId="{467E9C6D-6358-4D51-8EA2-F465C26D8219}"/>
          </ac:spMkLst>
        </pc:spChg>
        <pc:spChg chg="mod">
          <ac:chgData name="Clements, William" userId="cbdb0636-a496-422a-8d40-98c53d494d26" providerId="ADAL" clId="{B8547558-4F66-0441-A36A-BF64F976FD9E}" dt="2022-04-28T21:49:53.220" v="242"/>
          <ac:spMkLst>
            <pc:docMk/>
            <pc:sldMk cId="927079271" sldId="306"/>
            <ac:spMk id="3" creationId="{88597270-04CE-435C-A0FE-4F8FD470CDE5}"/>
          </ac:spMkLst>
        </pc:spChg>
      </pc:sldChg>
      <pc:sldChg chg="modSp mod">
        <pc:chgData name="Clements, William" userId="cbdb0636-a496-422a-8d40-98c53d494d26" providerId="ADAL" clId="{B8547558-4F66-0441-A36A-BF64F976FD9E}" dt="2022-05-04T17:13:08.758" v="1596" actId="1076"/>
        <pc:sldMkLst>
          <pc:docMk/>
          <pc:sldMk cId="3851429101" sldId="308"/>
        </pc:sldMkLst>
        <pc:graphicFrameChg chg="mod">
          <ac:chgData name="Clements, William" userId="cbdb0636-a496-422a-8d40-98c53d494d26" providerId="ADAL" clId="{B8547558-4F66-0441-A36A-BF64F976FD9E}" dt="2022-05-04T17:13:08.758" v="1596" actId="1076"/>
          <ac:graphicFrameMkLst>
            <pc:docMk/>
            <pc:sldMk cId="3851429101" sldId="308"/>
            <ac:graphicFrameMk id="6" creationId="{858A16F7-DAAD-F747-94ED-A2D1B41CE4F8}"/>
          </ac:graphicFrameMkLst>
        </pc:graphicFrameChg>
      </pc:sldChg>
      <pc:sldChg chg="modSp mod ord">
        <pc:chgData name="Clements, William" userId="cbdb0636-a496-422a-8d40-98c53d494d26" providerId="ADAL" clId="{B8547558-4F66-0441-A36A-BF64F976FD9E}" dt="2022-04-28T21:49:53.220" v="242"/>
        <pc:sldMkLst>
          <pc:docMk/>
          <pc:sldMk cId="2095983627" sldId="309"/>
        </pc:sldMkLst>
        <pc:spChg chg="mod">
          <ac:chgData name="Clements, William" userId="cbdb0636-a496-422a-8d40-98c53d494d26" providerId="ADAL" clId="{B8547558-4F66-0441-A36A-BF64F976FD9E}" dt="2022-04-28T21:49:53.220" v="242"/>
          <ac:spMkLst>
            <pc:docMk/>
            <pc:sldMk cId="2095983627" sldId="309"/>
            <ac:spMk id="2" creationId="{AFADE8FB-8ABE-0348-A8D0-CB9890BA7155}"/>
          </ac:spMkLst>
        </pc:spChg>
        <pc:spChg chg="mod">
          <ac:chgData name="Clements, William" userId="cbdb0636-a496-422a-8d40-98c53d494d26" providerId="ADAL" clId="{B8547558-4F66-0441-A36A-BF64F976FD9E}" dt="2022-04-28T21:49:49.126" v="239" actId="27636"/>
          <ac:spMkLst>
            <pc:docMk/>
            <pc:sldMk cId="2095983627" sldId="309"/>
            <ac:spMk id="4" creationId="{8E44D52F-B4D7-5441-8071-56841AFED935}"/>
          </ac:spMkLst>
        </pc:spChg>
        <pc:spChg chg="mod">
          <ac:chgData name="Clements, William" userId="cbdb0636-a496-422a-8d40-98c53d494d26" providerId="ADAL" clId="{B8547558-4F66-0441-A36A-BF64F976FD9E}" dt="2022-04-28T21:49:49.132" v="240" actId="27636"/>
          <ac:spMkLst>
            <pc:docMk/>
            <pc:sldMk cId="2095983627" sldId="309"/>
            <ac:spMk id="5" creationId="{E435EA3F-2FF6-0F4E-967B-0CBD295F1FD6}"/>
          </ac:spMkLst>
        </pc:spChg>
      </pc:sldChg>
      <pc:sldChg chg="modSp new mod">
        <pc:chgData name="Clements, William" userId="cbdb0636-a496-422a-8d40-98c53d494d26" providerId="ADAL" clId="{B8547558-4F66-0441-A36A-BF64F976FD9E}" dt="2022-04-28T21:49:53.220" v="242"/>
        <pc:sldMkLst>
          <pc:docMk/>
          <pc:sldMk cId="4036876705" sldId="310"/>
        </pc:sldMkLst>
        <pc:spChg chg="mod">
          <ac:chgData name="Clements, William" userId="cbdb0636-a496-422a-8d40-98c53d494d26" providerId="ADAL" clId="{B8547558-4F66-0441-A36A-BF64F976FD9E}" dt="2022-04-28T21:49:53.220" v="242"/>
          <ac:spMkLst>
            <pc:docMk/>
            <pc:sldMk cId="4036876705" sldId="310"/>
            <ac:spMk id="2" creationId="{DEE261E5-6E9A-1080-81AB-F081082D2C60}"/>
          </ac:spMkLst>
        </pc:spChg>
        <pc:spChg chg="mod">
          <ac:chgData name="Clements, William" userId="cbdb0636-a496-422a-8d40-98c53d494d26" providerId="ADAL" clId="{B8547558-4F66-0441-A36A-BF64F976FD9E}" dt="2022-04-28T21:49:53.220" v="242"/>
          <ac:spMkLst>
            <pc:docMk/>
            <pc:sldMk cId="4036876705" sldId="310"/>
            <ac:spMk id="3" creationId="{9713FA68-1BE9-AA4D-FAF8-A0B10E665F37}"/>
          </ac:spMkLst>
        </pc:spChg>
      </pc:sldChg>
      <pc:sldChg chg="modSp new mod">
        <pc:chgData name="Clements, William" userId="cbdb0636-a496-422a-8d40-98c53d494d26" providerId="ADAL" clId="{B8547558-4F66-0441-A36A-BF64F976FD9E}" dt="2022-04-28T21:49:53.220" v="242"/>
        <pc:sldMkLst>
          <pc:docMk/>
          <pc:sldMk cId="3671408034" sldId="311"/>
        </pc:sldMkLst>
        <pc:spChg chg="mod">
          <ac:chgData name="Clements, William" userId="cbdb0636-a496-422a-8d40-98c53d494d26" providerId="ADAL" clId="{B8547558-4F66-0441-A36A-BF64F976FD9E}" dt="2022-04-28T21:49:53.220" v="242"/>
          <ac:spMkLst>
            <pc:docMk/>
            <pc:sldMk cId="3671408034" sldId="311"/>
            <ac:spMk id="2" creationId="{344DFB82-B4A6-A22A-3C5B-D78CC9956E6F}"/>
          </ac:spMkLst>
        </pc:spChg>
        <pc:spChg chg="mod">
          <ac:chgData name="Clements, William" userId="cbdb0636-a496-422a-8d40-98c53d494d26" providerId="ADAL" clId="{B8547558-4F66-0441-A36A-BF64F976FD9E}" dt="2022-04-28T21:49:53.220" v="242"/>
          <ac:spMkLst>
            <pc:docMk/>
            <pc:sldMk cId="3671408034" sldId="311"/>
            <ac:spMk id="3" creationId="{74E16EDA-D69E-92C8-36D3-83FBBEE809A7}"/>
          </ac:spMkLst>
        </pc:spChg>
      </pc:sldChg>
      <pc:sldChg chg="modSp add mod modAnim">
        <pc:chgData name="Clements, William" userId="cbdb0636-a496-422a-8d40-98c53d494d26" providerId="ADAL" clId="{B8547558-4F66-0441-A36A-BF64F976FD9E}" dt="2022-05-04T17:11:36.757" v="1594" actId="27636"/>
        <pc:sldMkLst>
          <pc:docMk/>
          <pc:sldMk cId="4170748674" sldId="312"/>
        </pc:sldMkLst>
        <pc:spChg chg="mod">
          <ac:chgData name="Clements, William" userId="cbdb0636-a496-422a-8d40-98c53d494d26" providerId="ADAL" clId="{B8547558-4F66-0441-A36A-BF64F976FD9E}" dt="2022-05-04T16:59:03.410" v="1358" actId="20577"/>
          <ac:spMkLst>
            <pc:docMk/>
            <pc:sldMk cId="4170748674" sldId="312"/>
            <ac:spMk id="2" creationId="{3FD3FD4E-EEC5-448B-99EC-7AFC96CDF3F3}"/>
          </ac:spMkLst>
        </pc:spChg>
        <pc:spChg chg="mod">
          <ac:chgData name="Clements, William" userId="cbdb0636-a496-422a-8d40-98c53d494d26" providerId="ADAL" clId="{B8547558-4F66-0441-A36A-BF64F976FD9E}" dt="2022-05-04T17:11:36.757" v="1594" actId="27636"/>
          <ac:spMkLst>
            <pc:docMk/>
            <pc:sldMk cId="4170748674" sldId="312"/>
            <ac:spMk id="3" creationId="{627C4F79-147F-4795-9FB8-3F61B6C09AEA}"/>
          </ac:spMkLst>
        </pc:spChg>
      </pc:sldChg>
      <pc:sldChg chg="modSp add mod modAnim">
        <pc:chgData name="Clements, William" userId="cbdb0636-a496-422a-8d40-98c53d494d26" providerId="ADAL" clId="{B8547558-4F66-0441-A36A-BF64F976FD9E}" dt="2022-05-04T16:48:38.697" v="1267" actId="14100"/>
        <pc:sldMkLst>
          <pc:docMk/>
          <pc:sldMk cId="2867927132" sldId="313"/>
        </pc:sldMkLst>
        <pc:spChg chg="mod">
          <ac:chgData name="Clements, William" userId="cbdb0636-a496-422a-8d40-98c53d494d26" providerId="ADAL" clId="{B8547558-4F66-0441-A36A-BF64F976FD9E}" dt="2022-05-04T14:47:54.576" v="708" actId="20577"/>
          <ac:spMkLst>
            <pc:docMk/>
            <pc:sldMk cId="2867927132" sldId="313"/>
            <ac:spMk id="2" creationId="{281BDB88-2C7F-4BCF-A78D-216369AA3BD8}"/>
          </ac:spMkLst>
        </pc:spChg>
        <pc:spChg chg="mod">
          <ac:chgData name="Clements, William" userId="cbdb0636-a496-422a-8d40-98c53d494d26" providerId="ADAL" clId="{B8547558-4F66-0441-A36A-BF64F976FD9E}" dt="2022-05-04T16:48:35.373" v="1266" actId="20577"/>
          <ac:spMkLst>
            <pc:docMk/>
            <pc:sldMk cId="2867927132" sldId="313"/>
            <ac:spMk id="3" creationId="{B192DCDD-6022-4E47-B786-87A5A57465C4}"/>
          </ac:spMkLst>
        </pc:spChg>
        <pc:picChg chg="mod">
          <ac:chgData name="Clements, William" userId="cbdb0636-a496-422a-8d40-98c53d494d26" providerId="ADAL" clId="{B8547558-4F66-0441-A36A-BF64F976FD9E}" dt="2022-05-04T16:48:38.697" v="1267" actId="14100"/>
          <ac:picMkLst>
            <pc:docMk/>
            <pc:sldMk cId="2867927132" sldId="313"/>
            <ac:picMk id="5" creationId="{2968287A-9E2F-4740-B3DA-D4E781C8117C}"/>
          </ac:picMkLst>
        </pc:picChg>
      </pc:sldChg>
      <pc:sldChg chg="addSp delSp modSp new mod ord chgLayout">
        <pc:chgData name="Clements, William" userId="cbdb0636-a496-422a-8d40-98c53d494d26" providerId="ADAL" clId="{B8547558-4F66-0441-A36A-BF64F976FD9E}" dt="2022-05-04T16:13:46.618" v="760" actId="1076"/>
        <pc:sldMkLst>
          <pc:docMk/>
          <pc:sldMk cId="210479670" sldId="314"/>
        </pc:sldMkLst>
        <pc:spChg chg="del">
          <ac:chgData name="Clements, William" userId="cbdb0636-a496-422a-8d40-98c53d494d26" providerId="ADAL" clId="{B8547558-4F66-0441-A36A-BF64F976FD9E}" dt="2022-05-04T16:10:44.665" v="715" actId="700"/>
          <ac:spMkLst>
            <pc:docMk/>
            <pc:sldMk cId="210479670" sldId="314"/>
            <ac:spMk id="2" creationId="{CD83D50B-2ECA-42CE-2BC9-D69DB37AFDB0}"/>
          </ac:spMkLst>
        </pc:spChg>
        <pc:spChg chg="del">
          <ac:chgData name="Clements, William" userId="cbdb0636-a496-422a-8d40-98c53d494d26" providerId="ADAL" clId="{B8547558-4F66-0441-A36A-BF64F976FD9E}" dt="2022-05-04T16:10:44.665" v="715" actId="700"/>
          <ac:spMkLst>
            <pc:docMk/>
            <pc:sldMk cId="210479670" sldId="314"/>
            <ac:spMk id="3" creationId="{B212EC4D-1D2C-F7B3-50AB-E07C12506A0B}"/>
          </ac:spMkLst>
        </pc:spChg>
        <pc:spChg chg="add mod ord">
          <ac:chgData name="Clements, William" userId="cbdb0636-a496-422a-8d40-98c53d494d26" providerId="ADAL" clId="{B8547558-4F66-0441-A36A-BF64F976FD9E}" dt="2022-05-04T16:10:58.886" v="747" actId="20577"/>
          <ac:spMkLst>
            <pc:docMk/>
            <pc:sldMk cId="210479670" sldId="314"/>
            <ac:spMk id="4" creationId="{7A50CBF9-5765-9A6B-D461-C233FC65DE74}"/>
          </ac:spMkLst>
        </pc:spChg>
        <pc:spChg chg="add mod ord">
          <ac:chgData name="Clements, William" userId="cbdb0636-a496-422a-8d40-98c53d494d26" providerId="ADAL" clId="{B8547558-4F66-0441-A36A-BF64F976FD9E}" dt="2022-05-04T16:13:41.584" v="758" actId="27636"/>
          <ac:spMkLst>
            <pc:docMk/>
            <pc:sldMk cId="210479670" sldId="314"/>
            <ac:spMk id="5" creationId="{F7E10C71-9720-6DFE-F7BE-75928B5005C8}"/>
          </ac:spMkLst>
        </pc:spChg>
        <pc:spChg chg="add mod">
          <ac:chgData name="Clements, William" userId="cbdb0636-a496-422a-8d40-98c53d494d26" providerId="ADAL" clId="{B8547558-4F66-0441-A36A-BF64F976FD9E}" dt="2022-05-04T16:13:46.618" v="760" actId="1076"/>
          <ac:spMkLst>
            <pc:docMk/>
            <pc:sldMk cId="210479670" sldId="314"/>
            <ac:spMk id="7" creationId="{AA51FC68-6F57-B2D0-F890-CC121FDF1150}"/>
          </ac:spMkLst>
        </pc:spChg>
      </pc:sldChg>
      <pc:sldChg chg="modSp add mod ord">
        <pc:chgData name="Clements, William" userId="cbdb0636-a496-422a-8d40-98c53d494d26" providerId="ADAL" clId="{B8547558-4F66-0441-A36A-BF64F976FD9E}" dt="2022-05-04T16:39:12.236" v="1155" actId="6549"/>
        <pc:sldMkLst>
          <pc:docMk/>
          <pc:sldMk cId="1420654411" sldId="315"/>
        </pc:sldMkLst>
        <pc:spChg chg="mod">
          <ac:chgData name="Clements, William" userId="cbdb0636-a496-422a-8d40-98c53d494d26" providerId="ADAL" clId="{B8547558-4F66-0441-A36A-BF64F976FD9E}" dt="2022-05-04T16:39:12.236" v="1155" actId="6549"/>
          <ac:spMkLst>
            <pc:docMk/>
            <pc:sldMk cId="1420654411" sldId="315"/>
            <ac:spMk id="5" creationId="{F7E10C71-9720-6DFE-F7BE-75928B5005C8}"/>
          </ac:spMkLst>
        </pc:spChg>
      </pc:sldChg>
      <pc:sldChg chg="addSp delSp modSp new mod">
        <pc:chgData name="Clements, William" userId="cbdb0636-a496-422a-8d40-98c53d494d26" providerId="ADAL" clId="{B8547558-4F66-0441-A36A-BF64F976FD9E}" dt="2022-05-04T16:19:55.509" v="837" actId="1076"/>
        <pc:sldMkLst>
          <pc:docMk/>
          <pc:sldMk cId="2194123028" sldId="316"/>
        </pc:sldMkLst>
        <pc:spChg chg="mod">
          <ac:chgData name="Clements, William" userId="cbdb0636-a496-422a-8d40-98c53d494d26" providerId="ADAL" clId="{B8547558-4F66-0441-A36A-BF64F976FD9E}" dt="2022-05-04T16:18:06.807" v="807" actId="27636"/>
          <ac:spMkLst>
            <pc:docMk/>
            <pc:sldMk cId="2194123028" sldId="316"/>
            <ac:spMk id="2" creationId="{1D5553D7-0566-9733-1C02-6A7FE149B7CF}"/>
          </ac:spMkLst>
        </pc:spChg>
        <pc:spChg chg="mod">
          <ac:chgData name="Clements, William" userId="cbdb0636-a496-422a-8d40-98c53d494d26" providerId="ADAL" clId="{B8547558-4F66-0441-A36A-BF64F976FD9E}" dt="2022-05-04T16:19:49.430" v="834" actId="14"/>
          <ac:spMkLst>
            <pc:docMk/>
            <pc:sldMk cId="2194123028" sldId="316"/>
            <ac:spMk id="3" creationId="{5B0EE056-2E1A-6B50-3BD0-9D76E9D12802}"/>
          </ac:spMkLst>
        </pc:spChg>
        <pc:picChg chg="add mod">
          <ac:chgData name="Clements, William" userId="cbdb0636-a496-422a-8d40-98c53d494d26" providerId="ADAL" clId="{B8547558-4F66-0441-A36A-BF64F976FD9E}" dt="2022-05-04T16:15:49.734" v="775" actId="14100"/>
          <ac:picMkLst>
            <pc:docMk/>
            <pc:sldMk cId="2194123028" sldId="316"/>
            <ac:picMk id="1026" creationId="{FAC40075-8365-D0F0-4C04-5E01B32BD0B3}"/>
          </ac:picMkLst>
        </pc:picChg>
        <pc:picChg chg="add mod">
          <ac:chgData name="Clements, William" userId="cbdb0636-a496-422a-8d40-98c53d494d26" providerId="ADAL" clId="{B8547558-4F66-0441-A36A-BF64F976FD9E}" dt="2022-05-04T16:15:54.471" v="777" actId="1076"/>
          <ac:picMkLst>
            <pc:docMk/>
            <pc:sldMk cId="2194123028" sldId="316"/>
            <ac:picMk id="1028" creationId="{696D4D64-2AA4-8BA7-D1C1-8990C45D23BD}"/>
          </ac:picMkLst>
        </pc:picChg>
        <pc:picChg chg="add del">
          <ac:chgData name="Clements, William" userId="cbdb0636-a496-422a-8d40-98c53d494d26" providerId="ADAL" clId="{B8547558-4F66-0441-A36A-BF64F976FD9E}" dt="2022-05-04T16:16:07.864" v="779"/>
          <ac:picMkLst>
            <pc:docMk/>
            <pc:sldMk cId="2194123028" sldId="316"/>
            <ac:picMk id="1030" creationId="{1DFC6624-0AF0-2A65-1E24-21E4B616E982}"/>
          </ac:picMkLst>
        </pc:picChg>
        <pc:picChg chg="add mod">
          <ac:chgData name="Clements, William" userId="cbdb0636-a496-422a-8d40-98c53d494d26" providerId="ADAL" clId="{B8547558-4F66-0441-A36A-BF64F976FD9E}" dt="2022-05-04T16:16:57.881" v="788" actId="14100"/>
          <ac:picMkLst>
            <pc:docMk/>
            <pc:sldMk cId="2194123028" sldId="316"/>
            <ac:picMk id="1032" creationId="{960E81EC-9C67-C2C9-A7B5-C61F07D41103}"/>
          </ac:picMkLst>
        </pc:picChg>
        <pc:picChg chg="add mod">
          <ac:chgData name="Clements, William" userId="cbdb0636-a496-422a-8d40-98c53d494d26" providerId="ADAL" clId="{B8547558-4F66-0441-A36A-BF64F976FD9E}" dt="2022-05-04T16:19:55.509" v="837" actId="1076"/>
          <ac:picMkLst>
            <pc:docMk/>
            <pc:sldMk cId="2194123028" sldId="316"/>
            <ac:picMk id="1034" creationId="{728E9FF8-9C3A-6DA2-AF65-D74D8D878C1B}"/>
          </ac:picMkLst>
        </pc:picChg>
      </pc:sldChg>
      <pc:sldChg chg="addSp delSp modSp new mod">
        <pc:chgData name="Clements, William" userId="cbdb0636-a496-422a-8d40-98c53d494d26" providerId="ADAL" clId="{B8547558-4F66-0441-A36A-BF64F976FD9E}" dt="2022-05-04T16:24:26.136" v="919" actId="1076"/>
        <pc:sldMkLst>
          <pc:docMk/>
          <pc:sldMk cId="2971929882" sldId="317"/>
        </pc:sldMkLst>
        <pc:spChg chg="mod">
          <ac:chgData name="Clements, William" userId="cbdb0636-a496-422a-8d40-98c53d494d26" providerId="ADAL" clId="{B8547558-4F66-0441-A36A-BF64F976FD9E}" dt="2022-05-04T16:18:27.377" v="811"/>
          <ac:spMkLst>
            <pc:docMk/>
            <pc:sldMk cId="2971929882" sldId="317"/>
            <ac:spMk id="2" creationId="{F676E438-B288-66AC-AD87-7F50623422B1}"/>
          </ac:spMkLst>
        </pc:spChg>
        <pc:spChg chg="mod">
          <ac:chgData name="Clements, William" userId="cbdb0636-a496-422a-8d40-98c53d494d26" providerId="ADAL" clId="{B8547558-4F66-0441-A36A-BF64F976FD9E}" dt="2022-05-04T16:22:59.022" v="899" actId="6549"/>
          <ac:spMkLst>
            <pc:docMk/>
            <pc:sldMk cId="2971929882" sldId="317"/>
            <ac:spMk id="3" creationId="{D1BEA7FB-D848-1A70-15D2-7F53AD7D2CF3}"/>
          </ac:spMkLst>
        </pc:spChg>
        <pc:spChg chg="add del">
          <ac:chgData name="Clements, William" userId="cbdb0636-a496-422a-8d40-98c53d494d26" providerId="ADAL" clId="{B8547558-4F66-0441-A36A-BF64F976FD9E}" dt="2022-05-04T16:20:14.591" v="843" actId="22"/>
          <ac:spMkLst>
            <pc:docMk/>
            <pc:sldMk cId="2971929882" sldId="317"/>
            <ac:spMk id="5" creationId="{0D1F8358-0B93-21E1-E304-8E4C1CE3C870}"/>
          </ac:spMkLst>
        </pc:spChg>
        <pc:spChg chg="add del mod">
          <ac:chgData name="Clements, William" userId="cbdb0636-a496-422a-8d40-98c53d494d26" providerId="ADAL" clId="{B8547558-4F66-0441-A36A-BF64F976FD9E}" dt="2022-05-04T16:23:41.491" v="912"/>
          <ac:spMkLst>
            <pc:docMk/>
            <pc:sldMk cId="2971929882" sldId="317"/>
            <ac:spMk id="8" creationId="{EBDEE722-B1A6-8EC4-26FA-34DC69ACEF8F}"/>
          </ac:spMkLst>
        </pc:spChg>
        <pc:spChg chg="add del">
          <ac:chgData name="Clements, William" userId="cbdb0636-a496-422a-8d40-98c53d494d26" providerId="ADAL" clId="{B8547558-4F66-0441-A36A-BF64F976FD9E}" dt="2022-05-04T16:21:26.876" v="862" actId="22"/>
          <ac:spMkLst>
            <pc:docMk/>
            <pc:sldMk cId="2971929882" sldId="317"/>
            <ac:spMk id="9" creationId="{37F74475-CBAD-6B4F-3940-96138E7EA6B0}"/>
          </ac:spMkLst>
        </pc:spChg>
        <pc:spChg chg="add del">
          <ac:chgData name="Clements, William" userId="cbdb0636-a496-422a-8d40-98c53d494d26" providerId="ADAL" clId="{B8547558-4F66-0441-A36A-BF64F976FD9E}" dt="2022-05-04T16:23:08.659" v="901" actId="22"/>
          <ac:spMkLst>
            <pc:docMk/>
            <pc:sldMk cId="2971929882" sldId="317"/>
            <ac:spMk id="12" creationId="{AA68D143-1F13-5174-3EB0-790E0FCF7B23}"/>
          </ac:spMkLst>
        </pc:spChg>
        <pc:picChg chg="add mod">
          <ac:chgData name="Clements, William" userId="cbdb0636-a496-422a-8d40-98c53d494d26" providerId="ADAL" clId="{B8547558-4F66-0441-A36A-BF64F976FD9E}" dt="2022-05-04T16:21:41.278" v="866" actId="1076"/>
          <ac:picMkLst>
            <pc:docMk/>
            <pc:sldMk cId="2971929882" sldId="317"/>
            <ac:picMk id="2050" creationId="{34A957B8-C877-5745-9005-6CCE04D152B0}"/>
          </ac:picMkLst>
        </pc:picChg>
        <pc:picChg chg="add del mod">
          <ac:chgData name="Clements, William" userId="cbdb0636-a496-422a-8d40-98c53d494d26" providerId="ADAL" clId="{B8547558-4F66-0441-A36A-BF64F976FD9E}" dt="2022-05-04T16:20:28.774" v="846" actId="478"/>
          <ac:picMkLst>
            <pc:docMk/>
            <pc:sldMk cId="2971929882" sldId="317"/>
            <ac:picMk id="2052" creationId="{86E3056E-040B-3E3A-0BDF-A10B02F2E898}"/>
          </ac:picMkLst>
        </pc:picChg>
        <pc:picChg chg="add mod">
          <ac:chgData name="Clements, William" userId="cbdb0636-a496-422a-8d40-98c53d494d26" providerId="ADAL" clId="{B8547558-4F66-0441-A36A-BF64F976FD9E}" dt="2022-05-04T16:21:44.494" v="868" actId="14100"/>
          <ac:picMkLst>
            <pc:docMk/>
            <pc:sldMk cId="2971929882" sldId="317"/>
            <ac:picMk id="2054" creationId="{40E7BEB0-CD57-DBBE-570D-0F3E88BDCAB4}"/>
          </ac:picMkLst>
        </pc:picChg>
        <pc:picChg chg="add mod">
          <ac:chgData name="Clements, William" userId="cbdb0636-a496-422a-8d40-98c53d494d26" providerId="ADAL" clId="{B8547558-4F66-0441-A36A-BF64F976FD9E}" dt="2022-05-04T16:23:18.317" v="904" actId="1076"/>
          <ac:picMkLst>
            <pc:docMk/>
            <pc:sldMk cId="2971929882" sldId="317"/>
            <ac:picMk id="2056" creationId="{006C5011-62E9-9F20-8C98-48077700333D}"/>
          </ac:picMkLst>
        </pc:picChg>
        <pc:picChg chg="add mod">
          <ac:chgData name="Clements, William" userId="cbdb0636-a496-422a-8d40-98c53d494d26" providerId="ADAL" clId="{B8547558-4F66-0441-A36A-BF64F976FD9E}" dt="2022-05-04T16:24:26.136" v="919" actId="1076"/>
          <ac:picMkLst>
            <pc:docMk/>
            <pc:sldMk cId="2971929882" sldId="317"/>
            <ac:picMk id="2058" creationId="{CC6ED096-C591-5BD6-17AC-31CF688E8CCB}"/>
          </ac:picMkLst>
        </pc:picChg>
        <pc:picChg chg="add del">
          <ac:chgData name="Clements, William" userId="cbdb0636-a496-422a-8d40-98c53d494d26" providerId="ADAL" clId="{B8547558-4F66-0441-A36A-BF64F976FD9E}" dt="2022-05-04T16:23:38.801" v="910"/>
          <ac:picMkLst>
            <pc:docMk/>
            <pc:sldMk cId="2971929882" sldId="317"/>
            <ac:picMk id="2060" creationId="{F0AF6D74-0F85-EB72-34EA-13AA4C3545E8}"/>
          </ac:picMkLst>
        </pc:picChg>
        <pc:picChg chg="add mod">
          <ac:chgData name="Clements, William" userId="cbdb0636-a496-422a-8d40-98c53d494d26" providerId="ADAL" clId="{B8547558-4F66-0441-A36A-BF64F976FD9E}" dt="2022-05-04T16:23:49.018" v="915" actId="1076"/>
          <ac:picMkLst>
            <pc:docMk/>
            <pc:sldMk cId="2971929882" sldId="317"/>
            <ac:picMk id="2062" creationId="{1847FA3B-C52A-3BAD-2E7C-EDD1C37D61D2}"/>
          </ac:picMkLst>
        </pc:picChg>
        <pc:picChg chg="add mod">
          <ac:chgData name="Clements, William" userId="cbdb0636-a496-422a-8d40-98c53d494d26" providerId="ADAL" clId="{B8547558-4F66-0441-A36A-BF64F976FD9E}" dt="2022-05-04T16:24:05.685" v="918" actId="1076"/>
          <ac:picMkLst>
            <pc:docMk/>
            <pc:sldMk cId="2971929882" sldId="317"/>
            <ac:picMk id="2064" creationId="{D0F62872-311A-AF3D-F786-656029A042C7}"/>
          </ac:picMkLst>
        </pc:picChg>
      </pc:sldChg>
      <pc:sldChg chg="addSp modSp new mod">
        <pc:chgData name="Clements, William" userId="cbdb0636-a496-422a-8d40-98c53d494d26" providerId="ADAL" clId="{B8547558-4F66-0441-A36A-BF64F976FD9E}" dt="2022-05-04T16:33:13.407" v="1087"/>
        <pc:sldMkLst>
          <pc:docMk/>
          <pc:sldMk cId="3150614351" sldId="318"/>
        </pc:sldMkLst>
        <pc:spChg chg="mod">
          <ac:chgData name="Clements, William" userId="cbdb0636-a496-422a-8d40-98c53d494d26" providerId="ADAL" clId="{B8547558-4F66-0441-A36A-BF64F976FD9E}" dt="2022-05-04T16:25:01.846" v="925" actId="6549"/>
          <ac:spMkLst>
            <pc:docMk/>
            <pc:sldMk cId="3150614351" sldId="318"/>
            <ac:spMk id="2" creationId="{A98E2A92-8E4E-2E67-EE22-310098FC77F6}"/>
          </ac:spMkLst>
        </pc:spChg>
        <pc:spChg chg="mod">
          <ac:chgData name="Clements, William" userId="cbdb0636-a496-422a-8d40-98c53d494d26" providerId="ADAL" clId="{B8547558-4F66-0441-A36A-BF64F976FD9E}" dt="2022-05-04T16:33:13.407" v="1087"/>
          <ac:spMkLst>
            <pc:docMk/>
            <pc:sldMk cId="3150614351" sldId="318"/>
            <ac:spMk id="3" creationId="{BD304F70-2252-D0E6-74FA-7921025BDDEF}"/>
          </ac:spMkLst>
        </pc:spChg>
        <pc:picChg chg="add mod">
          <ac:chgData name="Clements, William" userId="cbdb0636-a496-422a-8d40-98c53d494d26" providerId="ADAL" clId="{B8547558-4F66-0441-A36A-BF64F976FD9E}" dt="2022-05-04T16:27:36.079" v="1032" actId="1076"/>
          <ac:picMkLst>
            <pc:docMk/>
            <pc:sldMk cId="3150614351" sldId="318"/>
            <ac:picMk id="4" creationId="{8C807FC0-0999-D88D-5AA4-48D83C49B342}"/>
          </ac:picMkLst>
        </pc:picChg>
        <pc:picChg chg="add mod">
          <ac:chgData name="Clements, William" userId="cbdb0636-a496-422a-8d40-98c53d494d26" providerId="ADAL" clId="{B8547558-4F66-0441-A36A-BF64F976FD9E}" dt="2022-05-04T16:32:19.615" v="1079" actId="1076"/>
          <ac:picMkLst>
            <pc:docMk/>
            <pc:sldMk cId="3150614351" sldId="318"/>
            <ac:picMk id="5" creationId="{EB1F3283-02D2-A0FB-476F-67336813E672}"/>
          </ac:picMkLst>
        </pc:picChg>
        <pc:picChg chg="add mod">
          <ac:chgData name="Clements, William" userId="cbdb0636-a496-422a-8d40-98c53d494d26" providerId="ADAL" clId="{B8547558-4F66-0441-A36A-BF64F976FD9E}" dt="2022-05-04T16:28:21.317" v="1038" actId="14100"/>
          <ac:picMkLst>
            <pc:docMk/>
            <pc:sldMk cId="3150614351" sldId="318"/>
            <ac:picMk id="6" creationId="{4A03E216-7432-C0D5-D328-84E010C769AE}"/>
          </ac:picMkLst>
        </pc:picChg>
        <pc:picChg chg="add mod">
          <ac:chgData name="Clements, William" userId="cbdb0636-a496-422a-8d40-98c53d494d26" providerId="ADAL" clId="{B8547558-4F66-0441-A36A-BF64F976FD9E}" dt="2022-05-04T16:32:21.719" v="1080" actId="1076"/>
          <ac:picMkLst>
            <pc:docMk/>
            <pc:sldMk cId="3150614351" sldId="318"/>
            <ac:picMk id="7" creationId="{32F4973C-B73A-7FC3-BF84-F244EA976D34}"/>
          </ac:picMkLst>
        </pc:picChg>
        <pc:picChg chg="add mod">
          <ac:chgData name="Clements, William" userId="cbdb0636-a496-422a-8d40-98c53d494d26" providerId="ADAL" clId="{B8547558-4F66-0441-A36A-BF64F976FD9E}" dt="2022-05-04T16:30:19.050" v="1057" actId="1076"/>
          <ac:picMkLst>
            <pc:docMk/>
            <pc:sldMk cId="3150614351" sldId="318"/>
            <ac:picMk id="8" creationId="{C0A749BD-F4C8-E5EB-0077-597FAD8EDC05}"/>
          </ac:picMkLst>
        </pc:picChg>
      </pc:sldChg>
      <pc:sldChg chg="addSp delSp modSp add mod">
        <pc:chgData name="Clements, William" userId="cbdb0636-a496-422a-8d40-98c53d494d26" providerId="ADAL" clId="{B8547558-4F66-0441-A36A-BF64F976FD9E}" dt="2022-05-04T16:34:58.181" v="1103" actId="27636"/>
        <pc:sldMkLst>
          <pc:docMk/>
          <pc:sldMk cId="3242086696" sldId="319"/>
        </pc:sldMkLst>
        <pc:spChg chg="mod">
          <ac:chgData name="Clements, William" userId="cbdb0636-a496-422a-8d40-98c53d494d26" providerId="ADAL" clId="{B8547558-4F66-0441-A36A-BF64F976FD9E}" dt="2022-05-04T16:34:58.181" v="1103" actId="27636"/>
          <ac:spMkLst>
            <pc:docMk/>
            <pc:sldMk cId="3242086696" sldId="319"/>
            <ac:spMk id="3" creationId="{BD304F70-2252-D0E6-74FA-7921025BDDEF}"/>
          </ac:spMkLst>
        </pc:spChg>
        <pc:picChg chg="del">
          <ac:chgData name="Clements, William" userId="cbdb0636-a496-422a-8d40-98c53d494d26" providerId="ADAL" clId="{B8547558-4F66-0441-A36A-BF64F976FD9E}" dt="2022-05-04T16:31:14.159" v="1066" actId="478"/>
          <ac:picMkLst>
            <pc:docMk/>
            <pc:sldMk cId="3242086696" sldId="319"/>
            <ac:picMk id="4" creationId="{8C807FC0-0999-D88D-5AA4-48D83C49B342}"/>
          </ac:picMkLst>
        </pc:picChg>
        <pc:picChg chg="del">
          <ac:chgData name="Clements, William" userId="cbdb0636-a496-422a-8d40-98c53d494d26" providerId="ADAL" clId="{B8547558-4F66-0441-A36A-BF64F976FD9E}" dt="2022-05-04T16:31:14.159" v="1066" actId="478"/>
          <ac:picMkLst>
            <pc:docMk/>
            <pc:sldMk cId="3242086696" sldId="319"/>
            <ac:picMk id="5" creationId="{EB1F3283-02D2-A0FB-476F-67336813E672}"/>
          </ac:picMkLst>
        </pc:picChg>
        <pc:picChg chg="del">
          <ac:chgData name="Clements, William" userId="cbdb0636-a496-422a-8d40-98c53d494d26" providerId="ADAL" clId="{B8547558-4F66-0441-A36A-BF64F976FD9E}" dt="2022-05-04T16:31:14.159" v="1066" actId="478"/>
          <ac:picMkLst>
            <pc:docMk/>
            <pc:sldMk cId="3242086696" sldId="319"/>
            <ac:picMk id="6" creationId="{4A03E216-7432-C0D5-D328-84E010C769AE}"/>
          </ac:picMkLst>
        </pc:picChg>
        <pc:picChg chg="del">
          <ac:chgData name="Clements, William" userId="cbdb0636-a496-422a-8d40-98c53d494d26" providerId="ADAL" clId="{B8547558-4F66-0441-A36A-BF64F976FD9E}" dt="2022-05-04T16:31:17.060" v="1067" actId="478"/>
          <ac:picMkLst>
            <pc:docMk/>
            <pc:sldMk cId="3242086696" sldId="319"/>
            <ac:picMk id="7" creationId="{32F4973C-B73A-7FC3-BF84-F244EA976D34}"/>
          </ac:picMkLst>
        </pc:picChg>
        <pc:picChg chg="del">
          <ac:chgData name="Clements, William" userId="cbdb0636-a496-422a-8d40-98c53d494d26" providerId="ADAL" clId="{B8547558-4F66-0441-A36A-BF64F976FD9E}" dt="2022-05-04T16:31:17.060" v="1067" actId="478"/>
          <ac:picMkLst>
            <pc:docMk/>
            <pc:sldMk cId="3242086696" sldId="319"/>
            <ac:picMk id="8" creationId="{C0A749BD-F4C8-E5EB-0077-597FAD8EDC05}"/>
          </ac:picMkLst>
        </pc:picChg>
        <pc:picChg chg="add mod">
          <ac:chgData name="Clements, William" userId="cbdb0636-a496-422a-8d40-98c53d494d26" providerId="ADAL" clId="{B8547558-4F66-0441-A36A-BF64F976FD9E}" dt="2022-05-04T16:33:57.258" v="1091" actId="1076"/>
          <ac:picMkLst>
            <pc:docMk/>
            <pc:sldMk cId="3242086696" sldId="319"/>
            <ac:picMk id="9" creationId="{71C03ED0-0482-91E3-5D05-14AE7064C110}"/>
          </ac:picMkLst>
        </pc:picChg>
        <pc:picChg chg="add del">
          <ac:chgData name="Clements, William" userId="cbdb0636-a496-422a-8d40-98c53d494d26" providerId="ADAL" clId="{B8547558-4F66-0441-A36A-BF64F976FD9E}" dt="2022-05-04T16:34:14.689" v="1094" actId="478"/>
          <ac:picMkLst>
            <pc:docMk/>
            <pc:sldMk cId="3242086696" sldId="319"/>
            <ac:picMk id="10" creationId="{D94A2BCA-159C-0EF5-86E0-CC3B00FB0891}"/>
          </ac:picMkLst>
        </pc:picChg>
      </pc:sldChg>
      <pc:sldChg chg="addSp delSp modSp add mod">
        <pc:chgData name="Clements, William" userId="cbdb0636-a496-422a-8d40-98c53d494d26" providerId="ADAL" clId="{B8547558-4F66-0441-A36A-BF64F976FD9E}" dt="2022-05-04T16:36:22.576" v="1121" actId="14"/>
        <pc:sldMkLst>
          <pc:docMk/>
          <pc:sldMk cId="2985190266" sldId="320"/>
        </pc:sldMkLst>
        <pc:spChg chg="mod">
          <ac:chgData name="Clements, William" userId="cbdb0636-a496-422a-8d40-98c53d494d26" providerId="ADAL" clId="{B8547558-4F66-0441-A36A-BF64F976FD9E}" dt="2022-05-04T16:36:22.576" v="1121" actId="14"/>
          <ac:spMkLst>
            <pc:docMk/>
            <pc:sldMk cId="2985190266" sldId="320"/>
            <ac:spMk id="3" creationId="{BD304F70-2252-D0E6-74FA-7921025BDDEF}"/>
          </ac:spMkLst>
        </pc:spChg>
        <pc:picChg chg="add mod">
          <ac:chgData name="Clements, William" userId="cbdb0636-a496-422a-8d40-98c53d494d26" providerId="ADAL" clId="{B8547558-4F66-0441-A36A-BF64F976FD9E}" dt="2022-05-04T16:35:59.175" v="1117" actId="1076"/>
          <ac:picMkLst>
            <pc:docMk/>
            <pc:sldMk cId="2985190266" sldId="320"/>
            <ac:picMk id="4" creationId="{B9A075B0-5D1F-2C8A-D1F6-9F9608D42EC9}"/>
          </ac:picMkLst>
        </pc:picChg>
        <pc:picChg chg="del">
          <ac:chgData name="Clements, William" userId="cbdb0636-a496-422a-8d40-98c53d494d26" providerId="ADAL" clId="{B8547558-4F66-0441-A36A-BF64F976FD9E}" dt="2022-05-04T16:35:01.657" v="1104" actId="478"/>
          <ac:picMkLst>
            <pc:docMk/>
            <pc:sldMk cId="2985190266" sldId="320"/>
            <ac:picMk id="9" creationId="{71C03ED0-0482-91E3-5D05-14AE7064C110}"/>
          </ac:picMkLst>
        </pc:picChg>
      </pc:sldChg>
      <pc:sldChg chg="addSp delSp modSp add mod">
        <pc:chgData name="Clements, William" userId="cbdb0636-a496-422a-8d40-98c53d494d26" providerId="ADAL" clId="{B8547558-4F66-0441-A36A-BF64F976FD9E}" dt="2022-05-04T16:38:32.720" v="1147" actId="1076"/>
        <pc:sldMkLst>
          <pc:docMk/>
          <pc:sldMk cId="840694043" sldId="321"/>
        </pc:sldMkLst>
        <pc:spChg chg="mod">
          <ac:chgData name="Clements, William" userId="cbdb0636-a496-422a-8d40-98c53d494d26" providerId="ADAL" clId="{B8547558-4F66-0441-A36A-BF64F976FD9E}" dt="2022-05-04T16:38:00.557" v="1138" actId="20577"/>
          <ac:spMkLst>
            <pc:docMk/>
            <pc:sldMk cId="840694043" sldId="321"/>
            <ac:spMk id="3" creationId="{BD304F70-2252-D0E6-74FA-7921025BDDEF}"/>
          </ac:spMkLst>
        </pc:spChg>
        <pc:spChg chg="add del mod">
          <ac:chgData name="Clements, William" userId="cbdb0636-a496-422a-8d40-98c53d494d26" providerId="ADAL" clId="{B8547558-4F66-0441-A36A-BF64F976FD9E}" dt="2022-05-04T16:38:07.064" v="1141" actId="478"/>
          <ac:spMkLst>
            <pc:docMk/>
            <pc:sldMk cId="840694043" sldId="321"/>
            <ac:spMk id="8" creationId="{AE7616C7-49A8-66DA-F6C2-A536E40E2EBF}"/>
          </ac:spMkLst>
        </pc:spChg>
        <pc:spChg chg="add mod">
          <ac:chgData name="Clements, William" userId="cbdb0636-a496-422a-8d40-98c53d494d26" providerId="ADAL" clId="{B8547558-4F66-0441-A36A-BF64F976FD9E}" dt="2022-05-04T16:38:32.720" v="1147" actId="1076"/>
          <ac:spMkLst>
            <pc:docMk/>
            <pc:sldMk cId="840694043" sldId="321"/>
            <ac:spMk id="10" creationId="{06454B53-D91D-9E0F-D93E-17E6B14CA9CA}"/>
          </ac:spMkLst>
        </pc:spChg>
        <pc:picChg chg="del">
          <ac:chgData name="Clements, William" userId="cbdb0636-a496-422a-8d40-98c53d494d26" providerId="ADAL" clId="{B8547558-4F66-0441-A36A-BF64F976FD9E}" dt="2022-05-04T16:36:58.980" v="1123" actId="478"/>
          <ac:picMkLst>
            <pc:docMk/>
            <pc:sldMk cId="840694043" sldId="321"/>
            <ac:picMk id="4" creationId="{B9A075B0-5D1F-2C8A-D1F6-9F9608D42EC9}"/>
          </ac:picMkLst>
        </pc:picChg>
        <pc:picChg chg="add mod">
          <ac:chgData name="Clements, William" userId="cbdb0636-a496-422a-8d40-98c53d494d26" providerId="ADAL" clId="{B8547558-4F66-0441-A36A-BF64F976FD9E}" dt="2022-05-04T16:37:04.191" v="1126" actId="1076"/>
          <ac:picMkLst>
            <pc:docMk/>
            <pc:sldMk cId="840694043" sldId="321"/>
            <ac:picMk id="5" creationId="{4FD760DA-C0C0-80A4-7AC3-2F120F5AFFF7}"/>
          </ac:picMkLst>
        </pc:picChg>
        <pc:picChg chg="add del">
          <ac:chgData name="Clements, William" userId="cbdb0636-a496-422a-8d40-98c53d494d26" providerId="ADAL" clId="{B8547558-4F66-0441-A36A-BF64F976FD9E}" dt="2022-05-04T16:37:21.020" v="1129"/>
          <ac:picMkLst>
            <pc:docMk/>
            <pc:sldMk cId="840694043" sldId="321"/>
            <ac:picMk id="6" creationId="{159B1427-42F8-C5B1-B7C9-5DC7C8ADA58E}"/>
          </ac:picMkLst>
        </pc:picChg>
      </pc:sldChg>
      <pc:sldChg chg="addSp modSp new mod">
        <pc:chgData name="Clements, William" userId="cbdb0636-a496-422a-8d40-98c53d494d26" providerId="ADAL" clId="{B8547558-4F66-0441-A36A-BF64F976FD9E}" dt="2022-05-04T16:42:34.835" v="1176" actId="1076"/>
        <pc:sldMkLst>
          <pc:docMk/>
          <pc:sldMk cId="18624776" sldId="322"/>
        </pc:sldMkLst>
        <pc:spChg chg="mod">
          <ac:chgData name="Clements, William" userId="cbdb0636-a496-422a-8d40-98c53d494d26" providerId="ADAL" clId="{B8547558-4F66-0441-A36A-BF64F976FD9E}" dt="2022-05-04T16:39:32.713" v="1160" actId="27636"/>
          <ac:spMkLst>
            <pc:docMk/>
            <pc:sldMk cId="18624776" sldId="322"/>
            <ac:spMk id="2" creationId="{AB7FC664-C501-4B35-2B24-720CE917DD6F}"/>
          </ac:spMkLst>
        </pc:spChg>
        <pc:spChg chg="add mod">
          <ac:chgData name="Clements, William" userId="cbdb0636-a496-422a-8d40-98c53d494d26" providerId="ADAL" clId="{B8547558-4F66-0441-A36A-BF64F976FD9E}" dt="2022-05-04T16:41:35.215" v="1169" actId="164"/>
          <ac:spMkLst>
            <pc:docMk/>
            <pc:sldMk cId="18624776" sldId="322"/>
            <ac:spMk id="9" creationId="{5C689583-1A70-8761-CBEC-BE904F4103B7}"/>
          </ac:spMkLst>
        </pc:spChg>
        <pc:grpChg chg="add mod">
          <ac:chgData name="Clements, William" userId="cbdb0636-a496-422a-8d40-98c53d494d26" providerId="ADAL" clId="{B8547558-4F66-0441-A36A-BF64F976FD9E}" dt="2022-05-04T16:41:35.215" v="1169" actId="164"/>
          <ac:grpSpMkLst>
            <pc:docMk/>
            <pc:sldMk cId="18624776" sldId="322"/>
            <ac:grpSpMk id="10" creationId="{05D6D48A-8A8E-CA47-EB16-BFB68E19E804}"/>
          </ac:grpSpMkLst>
        </pc:grpChg>
        <pc:picChg chg="add mod">
          <ac:chgData name="Clements, William" userId="cbdb0636-a496-422a-8d40-98c53d494d26" providerId="ADAL" clId="{B8547558-4F66-0441-A36A-BF64F976FD9E}" dt="2022-05-04T16:42:34.835" v="1176" actId="1076"/>
          <ac:picMkLst>
            <pc:docMk/>
            <pc:sldMk cId="18624776" sldId="322"/>
            <ac:picMk id="4" creationId="{223C4EA6-7B7E-FEA4-6677-8BDD9D03F788}"/>
          </ac:picMkLst>
        </pc:picChg>
        <pc:picChg chg="add mod">
          <ac:chgData name="Clements, William" userId="cbdb0636-a496-422a-8d40-98c53d494d26" providerId="ADAL" clId="{B8547558-4F66-0441-A36A-BF64F976FD9E}" dt="2022-05-04T16:41:05.399" v="1163" actId="1076"/>
          <ac:picMkLst>
            <pc:docMk/>
            <pc:sldMk cId="18624776" sldId="322"/>
            <ac:picMk id="5" creationId="{6120ECC7-D16E-5ECE-CAD2-7A648DB874D5}"/>
          </ac:picMkLst>
        </pc:picChg>
        <pc:picChg chg="add mod">
          <ac:chgData name="Clements, William" userId="cbdb0636-a496-422a-8d40-98c53d494d26" providerId="ADAL" clId="{B8547558-4F66-0441-A36A-BF64F976FD9E}" dt="2022-05-04T16:41:35.215" v="1169" actId="164"/>
          <ac:picMkLst>
            <pc:docMk/>
            <pc:sldMk cId="18624776" sldId="322"/>
            <ac:picMk id="6" creationId="{EE7D4305-123E-114F-05E9-FBB78DB69A91}"/>
          </ac:picMkLst>
        </pc:picChg>
        <pc:picChg chg="add mod">
          <ac:chgData name="Clements, William" userId="cbdb0636-a496-422a-8d40-98c53d494d26" providerId="ADAL" clId="{B8547558-4F66-0441-A36A-BF64F976FD9E}" dt="2022-05-04T16:41:57.057" v="1172" actId="1076"/>
          <ac:picMkLst>
            <pc:docMk/>
            <pc:sldMk cId="18624776" sldId="322"/>
            <ac:picMk id="7" creationId="{D3ABE584-EF72-0D0A-9C5D-13729145A6F4}"/>
          </ac:picMkLst>
        </pc:picChg>
        <pc:picChg chg="add mod">
          <ac:chgData name="Clements, William" userId="cbdb0636-a496-422a-8d40-98c53d494d26" providerId="ADAL" clId="{B8547558-4F66-0441-A36A-BF64F976FD9E}" dt="2022-05-04T16:42:01.958" v="1174" actId="14100"/>
          <ac:picMkLst>
            <pc:docMk/>
            <pc:sldMk cId="18624776" sldId="322"/>
            <ac:picMk id="8" creationId="{1927F438-EE66-59E6-4F01-DD731C1917BD}"/>
          </ac:picMkLst>
        </pc:picChg>
      </pc:sldChg>
      <pc:sldChg chg="addSp delSp modSp new mod">
        <pc:chgData name="Clements, William" userId="cbdb0636-a496-422a-8d40-98c53d494d26" providerId="ADAL" clId="{B8547558-4F66-0441-A36A-BF64F976FD9E}" dt="2022-05-04T16:44:41.623" v="1194" actId="14100"/>
        <pc:sldMkLst>
          <pc:docMk/>
          <pc:sldMk cId="3819311416" sldId="323"/>
        </pc:sldMkLst>
        <pc:spChg chg="mod">
          <ac:chgData name="Clements, William" userId="cbdb0636-a496-422a-8d40-98c53d494d26" providerId="ADAL" clId="{B8547558-4F66-0441-A36A-BF64F976FD9E}" dt="2022-05-04T16:42:48.301" v="1178"/>
          <ac:spMkLst>
            <pc:docMk/>
            <pc:sldMk cId="3819311416" sldId="323"/>
            <ac:spMk id="2" creationId="{8B5D62BA-F2D5-F88F-B4C1-C2419D186A89}"/>
          </ac:spMkLst>
        </pc:spChg>
        <pc:spChg chg="add del">
          <ac:chgData name="Clements, William" userId="cbdb0636-a496-422a-8d40-98c53d494d26" providerId="ADAL" clId="{B8547558-4F66-0441-A36A-BF64F976FD9E}" dt="2022-05-04T16:43:13.122" v="1180"/>
          <ac:spMkLst>
            <pc:docMk/>
            <pc:sldMk cId="3819311416" sldId="323"/>
            <ac:spMk id="4" creationId="{BDC87A11-83CF-9710-C210-CCAB05B481A2}"/>
          </ac:spMkLst>
        </pc:spChg>
        <pc:picChg chg="add mod">
          <ac:chgData name="Clements, William" userId="cbdb0636-a496-422a-8d40-98c53d494d26" providerId="ADAL" clId="{B8547558-4F66-0441-A36A-BF64F976FD9E}" dt="2022-05-04T16:43:20.145" v="1184" actId="14100"/>
          <ac:picMkLst>
            <pc:docMk/>
            <pc:sldMk cId="3819311416" sldId="323"/>
            <ac:picMk id="5" creationId="{E3D97270-3A2B-7E0D-A4AA-6EA8334F030C}"/>
          </ac:picMkLst>
        </pc:picChg>
        <pc:picChg chg="add mod">
          <ac:chgData name="Clements, William" userId="cbdb0636-a496-422a-8d40-98c53d494d26" providerId="ADAL" clId="{B8547558-4F66-0441-A36A-BF64F976FD9E}" dt="2022-05-04T16:44:06.862" v="1187" actId="1076"/>
          <ac:picMkLst>
            <pc:docMk/>
            <pc:sldMk cId="3819311416" sldId="323"/>
            <ac:picMk id="6" creationId="{D765F2AB-9A43-70C0-C549-4CDF583A9372}"/>
          </ac:picMkLst>
        </pc:picChg>
        <pc:picChg chg="add mod">
          <ac:chgData name="Clements, William" userId="cbdb0636-a496-422a-8d40-98c53d494d26" providerId="ADAL" clId="{B8547558-4F66-0441-A36A-BF64F976FD9E}" dt="2022-05-04T16:43:55.665" v="1185"/>
          <ac:picMkLst>
            <pc:docMk/>
            <pc:sldMk cId="3819311416" sldId="323"/>
            <ac:picMk id="7" creationId="{A9265E43-0E82-0D8F-CE2D-872B8C2B4889}"/>
          </ac:picMkLst>
        </pc:picChg>
        <pc:picChg chg="add mod">
          <ac:chgData name="Clements, William" userId="cbdb0636-a496-422a-8d40-98c53d494d26" providerId="ADAL" clId="{B8547558-4F66-0441-A36A-BF64F976FD9E}" dt="2022-05-04T16:44:37.682" v="1192" actId="1076"/>
          <ac:picMkLst>
            <pc:docMk/>
            <pc:sldMk cId="3819311416" sldId="323"/>
            <ac:picMk id="8" creationId="{B8228A95-7D38-65BD-C408-474A08A64AF8}"/>
          </ac:picMkLst>
        </pc:picChg>
        <pc:picChg chg="add mod">
          <ac:chgData name="Clements, William" userId="cbdb0636-a496-422a-8d40-98c53d494d26" providerId="ADAL" clId="{B8547558-4F66-0441-A36A-BF64F976FD9E}" dt="2022-05-04T16:44:41.623" v="1194" actId="14100"/>
          <ac:picMkLst>
            <pc:docMk/>
            <pc:sldMk cId="3819311416" sldId="323"/>
            <ac:picMk id="9" creationId="{79427DF0-9AB2-6E4A-FF27-5A374CF8CD86}"/>
          </ac:picMkLst>
        </pc:picChg>
      </pc:sldChg>
      <pc:sldChg chg="modSp add mod modAnim">
        <pc:chgData name="Clements, William" userId="cbdb0636-a496-422a-8d40-98c53d494d26" providerId="ADAL" clId="{B8547558-4F66-0441-A36A-BF64F976FD9E}" dt="2022-05-04T16:54:10.095" v="1342" actId="20577"/>
        <pc:sldMkLst>
          <pc:docMk/>
          <pc:sldMk cId="1704121975" sldId="324"/>
        </pc:sldMkLst>
        <pc:spChg chg="mod">
          <ac:chgData name="Clements, William" userId="cbdb0636-a496-422a-8d40-98c53d494d26" providerId="ADAL" clId="{B8547558-4F66-0441-A36A-BF64F976FD9E}" dt="2022-05-04T16:51:13.408" v="1303" actId="20577"/>
          <ac:spMkLst>
            <pc:docMk/>
            <pc:sldMk cId="1704121975" sldId="324"/>
            <ac:spMk id="2" creationId="{BEEF06A6-F685-4C64-84B8-9563D07CA69D}"/>
          </ac:spMkLst>
        </pc:spChg>
        <pc:spChg chg="mod">
          <ac:chgData name="Clements, William" userId="cbdb0636-a496-422a-8d40-98c53d494d26" providerId="ADAL" clId="{B8547558-4F66-0441-A36A-BF64F976FD9E}" dt="2022-05-04T16:54:10.095" v="1342" actId="20577"/>
          <ac:spMkLst>
            <pc:docMk/>
            <pc:sldMk cId="1704121975" sldId="324"/>
            <ac:spMk id="3" creationId="{0B33E010-DDDA-4846-981E-18AE89E1670C}"/>
          </ac:spMkLst>
        </pc:spChg>
      </pc:sldChg>
      <pc:sldChg chg="add">
        <pc:chgData name="Clements, William" userId="cbdb0636-a496-422a-8d40-98c53d494d26" providerId="ADAL" clId="{B8547558-4F66-0441-A36A-BF64F976FD9E}" dt="2022-05-04T16:49:22.629" v="1269" actId="2890"/>
        <pc:sldMkLst>
          <pc:docMk/>
          <pc:sldMk cId="2128429568" sldId="325"/>
        </pc:sldMkLst>
      </pc:sldChg>
      <pc:sldChg chg="modSp add mod modAnim">
        <pc:chgData name="Clements, William" userId="cbdb0636-a496-422a-8d40-98c53d494d26" providerId="ADAL" clId="{B8547558-4F66-0441-A36A-BF64F976FD9E}" dt="2022-05-04T16:59:51.195" v="1391"/>
        <pc:sldMkLst>
          <pc:docMk/>
          <pc:sldMk cId="1153817926" sldId="326"/>
        </pc:sldMkLst>
        <pc:spChg chg="mod">
          <ac:chgData name="Clements, William" userId="cbdb0636-a496-422a-8d40-98c53d494d26" providerId="ADAL" clId="{B8547558-4F66-0441-A36A-BF64F976FD9E}" dt="2022-05-04T16:59:51.195" v="1391"/>
          <ac:spMkLst>
            <pc:docMk/>
            <pc:sldMk cId="1153817926" sldId="326"/>
            <ac:spMk id="2" creationId="{467E9C6D-6358-4D51-8EA2-F465C26D8219}"/>
          </ac:spMkLst>
        </pc:spChg>
        <pc:spChg chg="mod">
          <ac:chgData name="Clements, William" userId="cbdb0636-a496-422a-8d40-98c53d494d26" providerId="ADAL" clId="{B8547558-4F66-0441-A36A-BF64F976FD9E}" dt="2022-05-04T16:56:23.498" v="1345" actId="27636"/>
          <ac:spMkLst>
            <pc:docMk/>
            <pc:sldMk cId="1153817926" sldId="326"/>
            <ac:spMk id="3" creationId="{88597270-04CE-435C-A0FE-4F8FD470CDE5}"/>
          </ac:spMkLst>
        </pc:spChg>
      </pc:sldChg>
      <pc:sldChg chg="modSp add mod modAnim">
        <pc:chgData name="Clements, William" userId="cbdb0636-a496-422a-8d40-98c53d494d26" providerId="ADAL" clId="{B8547558-4F66-0441-A36A-BF64F976FD9E}" dt="2022-05-04T16:58:32.483" v="1349" actId="27636"/>
        <pc:sldMkLst>
          <pc:docMk/>
          <pc:sldMk cId="1792617264" sldId="327"/>
        </pc:sldMkLst>
        <pc:spChg chg="mod">
          <ac:chgData name="Clements, William" userId="cbdb0636-a496-422a-8d40-98c53d494d26" providerId="ADAL" clId="{B8547558-4F66-0441-A36A-BF64F976FD9E}" dt="2022-05-04T16:58:32.483" v="1349" actId="27636"/>
          <ac:spMkLst>
            <pc:docMk/>
            <pc:sldMk cId="1792617264" sldId="327"/>
            <ac:spMk id="3" creationId="{D1C6E59F-B935-472C-ADAA-0CEAA129CEE4}"/>
          </ac:spMkLst>
        </pc:spChg>
      </pc:sldChg>
    </pc:docChg>
  </pc:docChgLst>
  <pc:docChgLst>
    <pc:chgData name="William Clements" userId="cbdb0636-a496-422a-8d40-98c53d494d26" providerId="ADAL" clId="{1204F40A-F277-4070-992A-0510C724820C}"/>
    <pc:docChg chg="undo custSel modSld">
      <pc:chgData name="William Clements" userId="cbdb0636-a496-422a-8d40-98c53d494d26" providerId="ADAL" clId="{1204F40A-F277-4070-992A-0510C724820C}" dt="2022-05-02T20:28:20.450" v="5" actId="13822"/>
      <pc:docMkLst>
        <pc:docMk/>
      </pc:docMkLst>
      <pc:sldChg chg="modSp mod">
        <pc:chgData name="William Clements" userId="cbdb0636-a496-422a-8d40-98c53d494d26" providerId="ADAL" clId="{1204F40A-F277-4070-992A-0510C724820C}" dt="2022-05-02T20:28:20.450" v="5" actId="13822"/>
        <pc:sldMkLst>
          <pc:docMk/>
          <pc:sldMk cId="609531527" sldId="284"/>
        </pc:sldMkLst>
        <pc:spChg chg="mod">
          <ac:chgData name="William Clements" userId="cbdb0636-a496-422a-8d40-98c53d494d26" providerId="ADAL" clId="{1204F40A-F277-4070-992A-0510C724820C}" dt="2022-05-02T20:28:20.450" v="5" actId="13822"/>
          <ac:spMkLst>
            <pc:docMk/>
            <pc:sldMk cId="609531527" sldId="284"/>
            <ac:spMk id="3" creationId="{00000000-0000-0000-0000-000000000000}"/>
          </ac:spMkLst>
        </pc:spChg>
        <pc:spChg chg="mod">
          <ac:chgData name="William Clements" userId="cbdb0636-a496-422a-8d40-98c53d494d26" providerId="ADAL" clId="{1204F40A-F277-4070-992A-0510C724820C}" dt="2022-05-02T20:28:06.806" v="2" actId="13822"/>
          <ac:spMkLst>
            <pc:docMk/>
            <pc:sldMk cId="609531527" sldId="284"/>
            <ac:spMk id="5" creationId="{DADB8174-CAAB-1C1A-E66A-3D2E596C5C32}"/>
          </ac:spMkLst>
        </pc:spChg>
      </pc:sldChg>
      <pc:sldChg chg="modSp mod">
        <pc:chgData name="William Clements" userId="cbdb0636-a496-422a-8d40-98c53d494d26" providerId="ADAL" clId="{1204F40A-F277-4070-992A-0510C724820C}" dt="2022-05-02T19:59:45.303" v="0" actId="14100"/>
        <pc:sldMkLst>
          <pc:docMk/>
          <pc:sldMk cId="3238191477" sldId="292"/>
        </pc:sldMkLst>
        <pc:picChg chg="mod">
          <ac:chgData name="William Clements" userId="cbdb0636-a496-422a-8d40-98c53d494d26" providerId="ADAL" clId="{1204F40A-F277-4070-992A-0510C724820C}" dt="2022-05-02T19:59:45.303" v="0" actId="14100"/>
          <ac:picMkLst>
            <pc:docMk/>
            <pc:sldMk cId="3238191477" sldId="292"/>
            <ac:picMk id="7" creationId="{37285CFE-A86B-46D8-8263-67294C779CE6}"/>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2-07T10:18:37.707"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A9242-656E-4B07-B7FC-D0F5FD658323}" type="datetimeFigureOut">
              <a:rPr lang="en-US" smtClean="0"/>
              <a:t>5/4/22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04968-2FE1-414A-8C02-4149D79B3FAA}" type="slidenum">
              <a:rPr lang="en-US" smtClean="0"/>
              <a:t>‹#›</a:t>
            </a:fld>
            <a:endParaRPr lang="en-US"/>
          </a:p>
        </p:txBody>
      </p:sp>
    </p:spTree>
    <p:extLst>
      <p:ext uri="{BB962C8B-B14F-4D97-AF65-F5344CB8AC3E}">
        <p14:creationId xmlns:p14="http://schemas.microsoft.com/office/powerpoint/2010/main" val="2173735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26EE6-A9ED-411B-A630-2A68207BF3AC}" type="slidenum">
              <a:rPr lang="en-US" smtClean="0"/>
              <a:t>19</a:t>
            </a:fld>
            <a:endParaRPr lang="en-US"/>
          </a:p>
        </p:txBody>
      </p:sp>
    </p:spTree>
    <p:extLst>
      <p:ext uri="{BB962C8B-B14F-4D97-AF65-F5344CB8AC3E}">
        <p14:creationId xmlns:p14="http://schemas.microsoft.com/office/powerpoint/2010/main" val="3441951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https://www.buzzmachinestudios.com/case_study/conops/</a:t>
            </a:r>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34</a:t>
            </a:fld>
            <a:endParaRPr lang="en-US"/>
          </a:p>
        </p:txBody>
      </p:sp>
    </p:spTree>
    <p:extLst>
      <p:ext uri="{BB962C8B-B14F-4D97-AF65-F5344CB8AC3E}">
        <p14:creationId xmlns:p14="http://schemas.microsoft.com/office/powerpoint/2010/main" val="596514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https://www.buzzmachinestudios.com/case_study/conops/</a:t>
            </a:r>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35</a:t>
            </a:fld>
            <a:endParaRPr lang="en-US"/>
          </a:p>
        </p:txBody>
      </p:sp>
    </p:spTree>
    <p:extLst>
      <p:ext uri="{BB962C8B-B14F-4D97-AF65-F5344CB8AC3E}">
        <p14:creationId xmlns:p14="http://schemas.microsoft.com/office/powerpoint/2010/main" val="4065161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https://searchsoftwarequality.techtarget.com/tip/Testers-involvement-in-requirements-gathering-important</a:t>
            </a:r>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36</a:t>
            </a:fld>
            <a:endParaRPr lang="en-US"/>
          </a:p>
        </p:txBody>
      </p:sp>
    </p:spTree>
    <p:extLst>
      <p:ext uri="{BB962C8B-B14F-4D97-AF65-F5344CB8AC3E}">
        <p14:creationId xmlns:p14="http://schemas.microsoft.com/office/powerpoint/2010/main" val="566855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https://searchsoftwarequality.techtarget.com/tip/Testers-involvement-in-requirements-gathering-important</a:t>
            </a:r>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37</a:t>
            </a:fld>
            <a:endParaRPr lang="en-US"/>
          </a:p>
        </p:txBody>
      </p:sp>
    </p:spTree>
    <p:extLst>
      <p:ext uri="{BB962C8B-B14F-4D97-AF65-F5344CB8AC3E}">
        <p14:creationId xmlns:p14="http://schemas.microsoft.com/office/powerpoint/2010/main" val="1013216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https://www.test-institute.org/Software_Testing_Roles_And_Responsibilities.php</a:t>
            </a:r>
          </a:p>
          <a:p>
            <a:r>
              <a:rPr lang="en-US" dirty="0"/>
              <a:t>https://www.h2kinfosys.com/blog/different-roles-software-testing-team/</a:t>
            </a:r>
          </a:p>
          <a:p>
            <a:endParaRPr lang="en-US" dirty="0"/>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38</a:t>
            </a:fld>
            <a:endParaRPr lang="en-US"/>
          </a:p>
        </p:txBody>
      </p:sp>
    </p:spTree>
    <p:extLst>
      <p:ext uri="{BB962C8B-B14F-4D97-AF65-F5344CB8AC3E}">
        <p14:creationId xmlns:p14="http://schemas.microsoft.com/office/powerpoint/2010/main" val="2752962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https://www.test-institute.org/Software_Testing_Roles_And_Responsibilities.php</a:t>
            </a:r>
          </a:p>
          <a:p>
            <a:r>
              <a:rPr lang="en-US" dirty="0"/>
              <a:t>https://www.h2kinfosys.com/blog/different-roles-software-testing-team/</a:t>
            </a:r>
          </a:p>
          <a:p>
            <a:endParaRPr lang="en-US" dirty="0"/>
          </a:p>
          <a:p>
            <a:endParaRPr lang="en-US" dirty="0"/>
          </a:p>
        </p:txBody>
      </p:sp>
      <p:sp>
        <p:nvSpPr>
          <p:cNvPr id="4" name="Slide Number Placeholder 3"/>
          <p:cNvSpPr>
            <a:spLocks noGrp="1"/>
          </p:cNvSpPr>
          <p:nvPr>
            <p:ph type="sldNum" sz="quarter" idx="5"/>
          </p:nvPr>
        </p:nvSpPr>
        <p:spPr/>
        <p:txBody>
          <a:bodyPr/>
          <a:lstStyle/>
          <a:p>
            <a:fld id="{8B4F1932-1713-4EF6-83C0-304D79E1113B}" type="slidenum">
              <a:rPr lang="en-US" smtClean="0"/>
              <a:t>39</a:t>
            </a:fld>
            <a:endParaRPr lang="en-US"/>
          </a:p>
        </p:txBody>
      </p:sp>
    </p:spTree>
    <p:extLst>
      <p:ext uri="{BB962C8B-B14F-4D97-AF65-F5344CB8AC3E}">
        <p14:creationId xmlns:p14="http://schemas.microsoft.com/office/powerpoint/2010/main" val="1810327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A42B5D-836A-4DA8-B4FE-EC8682A3215C}"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898795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A42B5D-836A-4DA8-B4FE-EC8682A3215C}"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4108351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A42B5D-836A-4DA8-B4FE-EC8682A3215C}"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1169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A42B5D-836A-4DA8-B4FE-EC8682A3215C}"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273458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A42B5D-836A-4DA8-B4FE-EC8682A3215C}"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2645696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A42B5D-836A-4DA8-B4FE-EC8682A3215C}" type="datetimeFigureOut">
              <a:rPr lang="en-US" smtClean="0"/>
              <a:t>5/4/22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3101077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A42B5D-836A-4DA8-B4FE-EC8682A3215C}" type="datetimeFigureOut">
              <a:rPr lang="en-US" smtClean="0"/>
              <a:t>5/4/22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1215728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A42B5D-836A-4DA8-B4FE-EC8682A3215C}" type="datetimeFigureOut">
              <a:rPr lang="en-US" smtClean="0"/>
              <a:t>5/4/22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1919487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42B5D-836A-4DA8-B4FE-EC8682A3215C}" type="datetimeFigureOut">
              <a:rPr lang="en-US" smtClean="0"/>
              <a:t>5/4/22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3975561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A42B5D-836A-4DA8-B4FE-EC8682A3215C}" type="datetimeFigureOut">
              <a:rPr lang="en-US" smtClean="0"/>
              <a:t>5/4/22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2129435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A42B5D-836A-4DA8-B4FE-EC8682A3215C}" type="datetimeFigureOut">
              <a:rPr lang="en-US" smtClean="0"/>
              <a:t>5/4/22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E488C-D272-4D4A-B1F2-70BB44C5F436}" type="slidenum">
              <a:rPr lang="en-US" smtClean="0"/>
              <a:t>‹#›</a:t>
            </a:fld>
            <a:endParaRPr lang="en-US"/>
          </a:p>
        </p:txBody>
      </p:sp>
    </p:spTree>
    <p:extLst>
      <p:ext uri="{BB962C8B-B14F-4D97-AF65-F5344CB8AC3E}">
        <p14:creationId xmlns:p14="http://schemas.microsoft.com/office/powerpoint/2010/main" val="928188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42B5D-836A-4DA8-B4FE-EC8682A3215C}" type="datetimeFigureOut">
              <a:rPr lang="en-US" smtClean="0"/>
              <a:t>5/4/22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CE488C-D272-4D4A-B1F2-70BB44C5F436}" type="slidenum">
              <a:rPr lang="en-US" smtClean="0"/>
              <a:t>‹#›</a:t>
            </a:fld>
            <a:endParaRPr lang="en-US"/>
          </a:p>
        </p:txBody>
      </p:sp>
    </p:spTree>
    <p:extLst>
      <p:ext uri="{BB962C8B-B14F-4D97-AF65-F5344CB8AC3E}">
        <p14:creationId xmlns:p14="http://schemas.microsoft.com/office/powerpoint/2010/main" val="61212947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slideLayout" Target="../slideLayouts/slideLayout6.xml"/><Relationship Id="rId4" Type="http://schemas.openxmlformats.org/officeDocument/2006/relationships/image" Target="../media/image23.wmf"/></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jpg"/></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byui.instructure.com/courses/134912/pages/w03-teaching-notes-do-not-publish"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ing.oreilly.com/library/view/software-testing-second/0672327988/" TargetMode="External"/><Relationship Id="rId2" Type="http://schemas.openxmlformats.org/officeDocument/2006/relationships/hyperlink" Target="https://learning.oreilly.com/library/view/software-testing-4th/9781466560680/" TargetMode="External"/><Relationship Id="rId1" Type="http://schemas.openxmlformats.org/officeDocument/2006/relationships/slideLayout" Target="../slideLayouts/slideLayout2.xml"/><Relationship Id="rId6" Type="http://schemas.openxmlformats.org/officeDocument/2006/relationships/hyperlink" Target="https://www.360logica.com/blog/glance-agile-scrum-methodology/" TargetMode="External"/><Relationship Id="rId5" Type="http://schemas.openxmlformats.org/officeDocument/2006/relationships/hyperlink" Target="http://ieeexplore.ieee.org/xpls/abs_all.jsp?arnumber=915842&amp;tag=1" TargetMode="External"/><Relationship Id="rId4" Type="http://schemas.openxmlformats.org/officeDocument/2006/relationships/hyperlink" Target="https://ebookcentral.proquest.com/lib/byui/reader.action?docID=1120766&amp;ppg=7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learning.oreilly.com/library/view/software-testing-4th/9781466560680/" TargetMode="Externa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41.gif"/><Relationship Id="rId7" Type="http://schemas.openxmlformats.org/officeDocument/2006/relationships/image" Target="../media/image45.gif"/><Relationship Id="rId2" Type="http://schemas.openxmlformats.org/officeDocument/2006/relationships/hyperlink" Target="https://learning.oreilly.com/library/view/software-testing-second/0672327988/" TargetMode="External"/><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hyperlink" Target="https://ebookcentral.proquest.com/lib/byui/reader.action?docID=1120766&amp;ppg=75" TargetMode="Externa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ebookcentral.proquest.com/lib/byui/reader.action?docID=1120766&amp;ppg=75"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ebookcentral.proquest.com/lib/byui/reader.action?docID=1120766&amp;ppg=7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ebookcentral.proquest.com/lib/byui/reader.action?docID=1120766&amp;ppg=75"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1.jp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0.jp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4.xml.rels><?xml version="1.0" encoding="UTF-8" standalone="yes"?>
<Relationships xmlns="http://schemas.openxmlformats.org/package/2006/relationships"><Relationship Id="rId3" Type="http://schemas.openxmlformats.org/officeDocument/2006/relationships/hyperlink" Target="https://learning.oreilly.com/library/view/software-testing-second/0672327988/" TargetMode="External"/><Relationship Id="rId2" Type="http://schemas.openxmlformats.org/officeDocument/2006/relationships/hyperlink" Target="https://learning.oreilly.com/library/view/software-testing-4th/9781466560680/" TargetMode="External"/><Relationship Id="rId1" Type="http://schemas.openxmlformats.org/officeDocument/2006/relationships/slideLayout" Target="../slideLayouts/slideLayout2.xml"/><Relationship Id="rId5" Type="http://schemas.openxmlformats.org/officeDocument/2006/relationships/hyperlink" Target="https://content.byui.edu/file/fb36352f-44a4-473d-bb81-1e5a2ce36646/1/CS%20432%20PDFs/Extreme%20programming%20and%20its%20development%20practices.pdf" TargetMode="External"/><Relationship Id="rId4" Type="http://schemas.openxmlformats.org/officeDocument/2006/relationships/hyperlink" Target="https://ebookcentral.proquest.com/lib/byui/reader.action?docID=1120766&amp;ppg=75"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hyperlink" Target="https://byui-cse.github.io/cse270-course/Teach/CSE270M04TeachTechniquesQuestions.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DCE1-360C-4D01-97AB-D8A4725AFEE7}"/>
              </a:ext>
            </a:extLst>
          </p:cNvPr>
          <p:cNvSpPr>
            <a:spLocks noGrp="1"/>
          </p:cNvSpPr>
          <p:nvPr>
            <p:ph type="ctrTitle"/>
          </p:nvPr>
        </p:nvSpPr>
        <p:spPr>
          <a:xfrm>
            <a:off x="3836504" y="758952"/>
            <a:ext cx="7319175" cy="3566160"/>
          </a:xfrm>
        </p:spPr>
        <p:txBody>
          <a:bodyPr>
            <a:normAutofit/>
          </a:bodyPr>
          <a:lstStyle/>
          <a:p>
            <a:r>
              <a:rPr lang="en-US" dirty="0"/>
              <a:t>CSE 270 Testing </a:t>
            </a:r>
          </a:p>
        </p:txBody>
      </p:sp>
      <p:sp>
        <p:nvSpPr>
          <p:cNvPr id="3" name="Subtitle 2">
            <a:extLst>
              <a:ext uri="{FF2B5EF4-FFF2-40B4-BE49-F238E27FC236}">
                <a16:creationId xmlns:a16="http://schemas.microsoft.com/office/drawing/2014/main" id="{EC1641AD-3B4E-4A5A-BFA7-12D3D1BB4472}"/>
              </a:ext>
            </a:extLst>
          </p:cNvPr>
          <p:cNvSpPr>
            <a:spLocks noGrp="1"/>
          </p:cNvSpPr>
          <p:nvPr>
            <p:ph type="subTitle" idx="1"/>
          </p:nvPr>
        </p:nvSpPr>
        <p:spPr>
          <a:xfrm>
            <a:off x="3836504" y="4455620"/>
            <a:ext cx="7321946" cy="1143000"/>
          </a:xfrm>
        </p:spPr>
        <p:txBody>
          <a:bodyPr>
            <a:normAutofit/>
          </a:bodyPr>
          <a:lstStyle/>
          <a:p>
            <a:r>
              <a:rPr lang="en-US"/>
              <a:t>Week03: Methodologies</a:t>
            </a:r>
            <a:endParaRPr lang="en-US" dirty="0"/>
          </a:p>
        </p:txBody>
      </p:sp>
      <p:pic>
        <p:nvPicPr>
          <p:cNvPr id="7" name="Picture 6" descr="Graphical user interface, application&#10;&#10;Description automatically generated">
            <a:extLst>
              <a:ext uri="{FF2B5EF4-FFF2-40B4-BE49-F238E27FC236}">
                <a16:creationId xmlns:a16="http://schemas.microsoft.com/office/drawing/2014/main" id="{37285CFE-A86B-46D8-8263-67294C779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73" y="1052188"/>
            <a:ext cx="5090941" cy="5358885"/>
          </a:xfrm>
          <a:prstGeom prst="rect">
            <a:avLst/>
          </a:prstGeom>
        </p:spPr>
      </p:pic>
    </p:spTree>
    <p:extLst>
      <p:ext uri="{BB962C8B-B14F-4D97-AF65-F5344CB8AC3E}">
        <p14:creationId xmlns:p14="http://schemas.microsoft.com/office/powerpoint/2010/main" val="3238191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2317" y="8713"/>
            <a:ext cx="10227365" cy="6849287"/>
          </a:xfrm>
          <a:prstGeom prst="rect">
            <a:avLst/>
          </a:prstGeom>
        </p:spPr>
      </p:pic>
      <p:sp>
        <p:nvSpPr>
          <p:cNvPr id="3" name="TextBox 2"/>
          <p:cNvSpPr txBox="1"/>
          <p:nvPr/>
        </p:nvSpPr>
        <p:spPr>
          <a:xfrm>
            <a:off x="9481930" y="4631635"/>
            <a:ext cx="1524713" cy="369332"/>
          </a:xfrm>
          <a:prstGeom prst="rect">
            <a:avLst/>
          </a:prstGeom>
          <a:noFill/>
        </p:spPr>
        <p:txBody>
          <a:bodyPr wrap="none" rtlCol="0">
            <a:spAutoFit/>
          </a:bodyPr>
          <a:lstStyle/>
          <a:p>
            <a:r>
              <a:rPr lang="en-US" dirty="0"/>
              <a:t>Exist strategy?</a:t>
            </a:r>
          </a:p>
        </p:txBody>
      </p:sp>
      <p:sp>
        <p:nvSpPr>
          <p:cNvPr id="4" name="TextBox 3">
            <a:extLst>
              <a:ext uri="{FF2B5EF4-FFF2-40B4-BE49-F238E27FC236}">
                <a16:creationId xmlns:a16="http://schemas.microsoft.com/office/drawing/2014/main" id="{1CCEFB2C-CE6F-0348-9E98-3CD1531A43FE}"/>
              </a:ext>
            </a:extLst>
          </p:cNvPr>
          <p:cNvSpPr txBox="1"/>
          <p:nvPr/>
        </p:nvSpPr>
        <p:spPr>
          <a:xfrm>
            <a:off x="102047" y="1082565"/>
            <a:ext cx="5652766" cy="646331"/>
          </a:xfrm>
          <a:prstGeom prst="rect">
            <a:avLst/>
          </a:prstGeom>
          <a:noFill/>
        </p:spPr>
        <p:txBody>
          <a:bodyPr wrap="none" rtlCol="0">
            <a:spAutoFit/>
          </a:bodyPr>
          <a:lstStyle/>
          <a:p>
            <a:r>
              <a:rPr lang="en-US" dirty="0"/>
              <a:t>We need to know when bugs show up and what they cost.</a:t>
            </a:r>
          </a:p>
          <a:p>
            <a:r>
              <a:rPr lang="en-US" dirty="0"/>
              <a:t>This chart shows the distributions of costs on a project.</a:t>
            </a:r>
          </a:p>
        </p:txBody>
      </p:sp>
    </p:spTree>
    <p:extLst>
      <p:ext uri="{BB962C8B-B14F-4D97-AF65-F5344CB8AC3E}">
        <p14:creationId xmlns:p14="http://schemas.microsoft.com/office/powerpoint/2010/main" val="536163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98393" y="0"/>
            <a:ext cx="8674821" cy="6858000"/>
          </a:xfrm>
          <a:prstGeom prst="rect">
            <a:avLst/>
          </a:prstGeom>
        </p:spPr>
      </p:pic>
      <p:sp>
        <p:nvSpPr>
          <p:cNvPr id="3" name="TextBox 2">
            <a:extLst>
              <a:ext uri="{FF2B5EF4-FFF2-40B4-BE49-F238E27FC236}">
                <a16:creationId xmlns:a16="http://schemas.microsoft.com/office/drawing/2014/main" id="{76C9A0DF-BCE9-C947-BD2E-442B93CBE64E}"/>
              </a:ext>
            </a:extLst>
          </p:cNvPr>
          <p:cNvSpPr txBox="1"/>
          <p:nvPr/>
        </p:nvSpPr>
        <p:spPr>
          <a:xfrm>
            <a:off x="0" y="1439916"/>
            <a:ext cx="1898393" cy="1754326"/>
          </a:xfrm>
          <a:prstGeom prst="rect">
            <a:avLst/>
          </a:prstGeom>
          <a:noFill/>
        </p:spPr>
        <p:txBody>
          <a:bodyPr wrap="square" rtlCol="0">
            <a:spAutoFit/>
          </a:bodyPr>
          <a:lstStyle/>
          <a:p>
            <a:r>
              <a:rPr lang="en-US" dirty="0"/>
              <a:t>This chart shows the cost of a bug when it shows up in different phases of the lifecycle.</a:t>
            </a:r>
          </a:p>
        </p:txBody>
      </p:sp>
    </p:spTree>
    <p:extLst>
      <p:ext uri="{BB962C8B-B14F-4D97-AF65-F5344CB8AC3E}">
        <p14:creationId xmlns:p14="http://schemas.microsoft.com/office/powerpoint/2010/main" val="256859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600" dirty="0"/>
              <a:t>Royce’s “Waterfall” </a:t>
            </a:r>
            <a:br>
              <a:rPr lang="en-US" dirty="0"/>
            </a:br>
            <a:r>
              <a:rPr lang="en-US" sz="4400" dirty="0"/>
              <a:t>Managing the Development of </a:t>
            </a:r>
            <a:br>
              <a:rPr lang="en-US" sz="4400" dirty="0"/>
            </a:br>
            <a:r>
              <a:rPr lang="en-US" sz="4400" dirty="0"/>
              <a:t>Large Software Systems</a:t>
            </a:r>
          </a:p>
        </p:txBody>
      </p:sp>
      <p:sp>
        <p:nvSpPr>
          <p:cNvPr id="3" name="Content Placeholder 2"/>
          <p:cNvSpPr>
            <a:spLocks noGrp="1"/>
          </p:cNvSpPr>
          <p:nvPr>
            <p:ph idx="1"/>
          </p:nvPr>
        </p:nvSpPr>
        <p:spPr>
          <a:xfrm>
            <a:off x="932330" y="1737360"/>
            <a:ext cx="6820192" cy="4576813"/>
          </a:xfrm>
        </p:spPr>
        <p:txBody>
          <a:bodyPr>
            <a:normAutofit fontScale="92500" lnSpcReduction="20000"/>
          </a:bodyPr>
          <a:lstStyle/>
          <a:p>
            <a:pPr marL="228600" lvl="1">
              <a:spcBef>
                <a:spcPts val="1000"/>
              </a:spcBef>
            </a:pPr>
            <a:r>
              <a:rPr lang="en-US" dirty="0"/>
              <a:t>Introduction</a:t>
            </a:r>
          </a:p>
          <a:p>
            <a:pPr marL="411480" lvl="2">
              <a:spcBef>
                <a:spcPts val="1000"/>
              </a:spcBef>
            </a:pPr>
            <a:r>
              <a:rPr lang="en-US" dirty="0"/>
              <a:t>Pick2</a:t>
            </a:r>
          </a:p>
          <a:p>
            <a:pPr marL="594360" lvl="3">
              <a:spcBef>
                <a:spcPts val="1000"/>
              </a:spcBef>
            </a:pPr>
            <a:r>
              <a:rPr lang="en-US" dirty="0"/>
              <a:t>Time, Space &amp; Complexity – pick 2</a:t>
            </a:r>
          </a:p>
          <a:p>
            <a:pPr marL="594360" lvl="3">
              <a:spcBef>
                <a:spcPts val="1000"/>
              </a:spcBef>
            </a:pPr>
            <a:r>
              <a:rPr lang="en-US" dirty="0"/>
              <a:t>Schedule, Budget, Resources – pick 2</a:t>
            </a:r>
          </a:p>
          <a:p>
            <a:pPr marL="594360" lvl="3">
              <a:spcBef>
                <a:spcPts val="1000"/>
              </a:spcBef>
            </a:pPr>
            <a:r>
              <a:rPr lang="en-US" dirty="0"/>
              <a:t>Operational state, on-time, and within costs – pick 2</a:t>
            </a:r>
          </a:p>
          <a:p>
            <a:pPr marL="411480" lvl="2">
              <a:spcBef>
                <a:spcPts val="1000"/>
              </a:spcBef>
            </a:pPr>
            <a:r>
              <a:rPr lang="en-US" dirty="0"/>
              <a:t>Risk: Avoidance, Transfer</a:t>
            </a:r>
            <a:r>
              <a:rPr lang="en-US"/>
              <a:t>, Prevention, </a:t>
            </a:r>
            <a:r>
              <a:rPr lang="en-US" dirty="0"/>
              <a:t>Acceptance</a:t>
            </a:r>
          </a:p>
          <a:p>
            <a:pPr marL="228600" lvl="1">
              <a:spcBef>
                <a:spcPts val="1000"/>
              </a:spcBef>
            </a:pPr>
            <a:r>
              <a:rPr lang="en-US" dirty="0"/>
              <a:t>Computer Program Development Functions</a:t>
            </a:r>
          </a:p>
          <a:p>
            <a:pPr marL="228600" lvl="1">
              <a:spcBef>
                <a:spcPts val="1000"/>
              </a:spcBef>
            </a:pPr>
            <a:r>
              <a:rPr lang="en-US" dirty="0"/>
              <a:t>Step 1: Program Design Comes First</a:t>
            </a:r>
          </a:p>
          <a:p>
            <a:pPr marL="228600" lvl="1">
              <a:spcBef>
                <a:spcPts val="1000"/>
              </a:spcBef>
            </a:pPr>
            <a:r>
              <a:rPr lang="en-US" dirty="0"/>
              <a:t>Step 2: Document the Design</a:t>
            </a:r>
          </a:p>
          <a:p>
            <a:pPr marL="228600" lvl="1">
              <a:spcBef>
                <a:spcPts val="1000"/>
              </a:spcBef>
            </a:pPr>
            <a:r>
              <a:rPr lang="en-US" dirty="0"/>
              <a:t>Step 3: Do it Twice</a:t>
            </a:r>
          </a:p>
          <a:p>
            <a:pPr marL="228600" lvl="1">
              <a:spcBef>
                <a:spcPts val="1000"/>
              </a:spcBef>
            </a:pPr>
            <a:r>
              <a:rPr lang="en-US" dirty="0"/>
              <a:t>Step 4: Plan, Control, and Monitor Testing</a:t>
            </a:r>
          </a:p>
          <a:p>
            <a:pPr marL="228600" lvl="1">
              <a:spcBef>
                <a:spcPts val="1000"/>
              </a:spcBef>
            </a:pPr>
            <a:r>
              <a:rPr lang="en-US" dirty="0"/>
              <a:t>Step 5: Involve the Customer</a:t>
            </a:r>
          </a:p>
          <a:p>
            <a:pPr marL="228600" lvl="1">
              <a:spcBef>
                <a:spcPts val="1000"/>
              </a:spcBef>
            </a:pPr>
            <a:r>
              <a:rPr lang="en-US" dirty="0"/>
              <a:t>Summary</a:t>
            </a:r>
          </a:p>
          <a:p>
            <a:pPr marL="228600" lvl="1">
              <a:spcBef>
                <a:spcPts val="1000"/>
              </a:spcBef>
            </a:pPr>
            <a:endParaRPr lang="en-US" dirty="0"/>
          </a:p>
          <a:p>
            <a:pPr marL="228600" lvl="1">
              <a:spcBef>
                <a:spcPts val="1000"/>
              </a:spcBef>
            </a:pPr>
            <a:endParaRPr lang="en-US" dirty="0"/>
          </a:p>
        </p:txBody>
      </p:sp>
      <p:pic>
        <p:nvPicPr>
          <p:cNvPr id="12" name="Picture 1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34166" y="1886551"/>
            <a:ext cx="6717801" cy="4278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888492" y="3902875"/>
            <a:ext cx="1242648" cy="646331"/>
          </a:xfrm>
          <a:prstGeom prst="rect">
            <a:avLst/>
          </a:prstGeom>
          <a:noFill/>
        </p:spPr>
        <p:txBody>
          <a:bodyPr wrap="none" rtlCol="0">
            <a:spAutoFit/>
          </a:bodyPr>
          <a:lstStyle/>
          <a:p>
            <a:r>
              <a:rPr lang="en-US" dirty="0"/>
              <a:t>Prevention</a:t>
            </a:r>
          </a:p>
          <a:p>
            <a:r>
              <a:rPr lang="en-US" dirty="0"/>
              <a:t>------------</a:t>
            </a:r>
          </a:p>
        </p:txBody>
      </p:sp>
      <p:sp>
        <p:nvSpPr>
          <p:cNvPr id="6" name="TextBox 5"/>
          <p:cNvSpPr txBox="1"/>
          <p:nvPr/>
        </p:nvSpPr>
        <p:spPr>
          <a:xfrm>
            <a:off x="8037914" y="163634"/>
            <a:ext cx="4154086" cy="147732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2"/>
          </a:fillRef>
          <a:effectRef idx="1">
            <a:schemeClr val="accent2"/>
          </a:effectRef>
          <a:fontRef idx="minor">
            <a:schemeClr val="lt1"/>
          </a:fontRef>
        </p:style>
        <p:txBody>
          <a:bodyPr wrap="none" rtlCol="0">
            <a:spAutoFit/>
          </a:bodyPr>
          <a:lstStyle/>
          <a:p>
            <a:r>
              <a:rPr lang="en-US" dirty="0"/>
              <a:t>Different Mitigation</a:t>
            </a:r>
          </a:p>
          <a:p>
            <a:pPr lvl="1"/>
            <a:r>
              <a:rPr lang="en-US" dirty="0"/>
              <a:t>Prevention: 		Countermeasures</a:t>
            </a:r>
          </a:p>
          <a:p>
            <a:pPr lvl="1"/>
            <a:r>
              <a:rPr lang="en-US" dirty="0"/>
              <a:t>Transference: 		Insurance</a:t>
            </a:r>
          </a:p>
          <a:p>
            <a:pPr lvl="1"/>
            <a:r>
              <a:rPr lang="en-US" dirty="0"/>
              <a:t>Acceptance: 		Do Nothing</a:t>
            </a:r>
          </a:p>
          <a:p>
            <a:pPr lvl="1"/>
            <a:r>
              <a:rPr lang="en-US" dirty="0"/>
              <a:t>Avoidance/ Reject:	Stop Activity</a:t>
            </a:r>
          </a:p>
        </p:txBody>
      </p:sp>
    </p:spTree>
    <p:extLst>
      <p:ext uri="{BB962C8B-B14F-4D97-AF65-F5344CB8AC3E}">
        <p14:creationId xmlns:p14="http://schemas.microsoft.com/office/powerpoint/2010/main" val="23552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s 4">
            <a:extLst>
              <a:ext uri="{FF2B5EF4-FFF2-40B4-BE49-F238E27FC236}">
                <a16:creationId xmlns:a16="http://schemas.microsoft.com/office/drawing/2014/main" id="{DADB8174-CAAB-1C1A-E66A-3D2E596C5C32}"/>
              </a:ext>
            </a:extLst>
          </p:cNvPr>
          <p:cNvSpPr/>
          <p:nvPr/>
        </p:nvSpPr>
        <p:spPr>
          <a:xfrm>
            <a:off x="5173376" y="1466472"/>
            <a:ext cx="11697769" cy="4847701"/>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algn="l"/>
            <a:r>
              <a:rPr lang="en-US" sz="3600" dirty="0"/>
              <a:t>Royce’s “Waterfall”</a:t>
            </a:r>
            <a:br>
              <a:rPr lang="en-US" dirty="0"/>
            </a:br>
            <a:r>
              <a:rPr lang="en-US" sz="4400" dirty="0"/>
              <a:t>Managing the Development of Large Software Systems</a:t>
            </a:r>
          </a:p>
        </p:txBody>
      </p:sp>
      <p:sp>
        <p:nvSpPr>
          <p:cNvPr id="3" name="Content Placeholder 2"/>
          <p:cNvSpPr>
            <a:spLocks noGrp="1"/>
          </p:cNvSpPr>
          <p:nvPr>
            <p:ph idx="1"/>
          </p:nvPr>
        </p:nvSpPr>
        <p:spPr>
          <a:xfrm>
            <a:off x="932330" y="1737360"/>
            <a:ext cx="6820192" cy="4576813"/>
          </a:xfrm>
        </p:spPr>
        <p:style>
          <a:lnRef idx="2">
            <a:schemeClr val="accent2"/>
          </a:lnRef>
          <a:fillRef idx="1">
            <a:schemeClr val="lt1"/>
          </a:fillRef>
          <a:effectRef idx="0">
            <a:schemeClr val="accent2"/>
          </a:effectRef>
          <a:fontRef idx="minor">
            <a:schemeClr val="dk1"/>
          </a:fontRef>
        </p:style>
        <p:txBody>
          <a:bodyPr>
            <a:normAutofit fontScale="85000" lnSpcReduction="20000"/>
          </a:bodyPr>
          <a:lstStyle/>
          <a:p>
            <a:pPr marL="228600" lvl="1">
              <a:spcBef>
                <a:spcPts val="1000"/>
              </a:spcBef>
            </a:pPr>
            <a:r>
              <a:rPr lang="en-US" dirty="0"/>
              <a:t>Introduction</a:t>
            </a:r>
          </a:p>
          <a:p>
            <a:pPr marL="228600" lvl="1">
              <a:spcBef>
                <a:spcPts val="1000"/>
              </a:spcBef>
            </a:pPr>
            <a:r>
              <a:rPr lang="en-US" dirty="0"/>
              <a:t>Computer Program Development Functions</a:t>
            </a:r>
          </a:p>
          <a:p>
            <a:pPr marL="411480" lvl="2">
              <a:spcBef>
                <a:spcPts val="1000"/>
              </a:spcBef>
            </a:pPr>
            <a:r>
              <a:rPr lang="en-US" dirty="0"/>
              <a:t>Figure 1 (Basic): Risk: Small vs Large, Customer vs User vs Owner</a:t>
            </a:r>
          </a:p>
          <a:p>
            <a:pPr marL="411480" lvl="2">
              <a:spcBef>
                <a:spcPts val="1000"/>
              </a:spcBef>
            </a:pPr>
            <a:r>
              <a:rPr lang="en-US" dirty="0"/>
              <a:t>Figure 2 (Grandiose): Planning and Staffing; Risk: Useful vs Overhead</a:t>
            </a:r>
          </a:p>
          <a:p>
            <a:pPr marL="411480" lvl="2">
              <a:spcBef>
                <a:spcPts val="1000"/>
              </a:spcBef>
            </a:pPr>
            <a:r>
              <a:rPr lang="en-US" dirty="0"/>
              <a:t>Figure 3(Relationships): Fallback</a:t>
            </a:r>
          </a:p>
          <a:p>
            <a:pPr marL="594360" lvl="3">
              <a:spcBef>
                <a:spcPts val="1000"/>
              </a:spcBef>
            </a:pPr>
            <a:r>
              <a:rPr lang="en-US" dirty="0"/>
              <a:t>Risk: CONOP to Requirements, Requirements are wrong</a:t>
            </a:r>
          </a:p>
          <a:p>
            <a:pPr marL="411480" lvl="2">
              <a:spcBef>
                <a:spcPts val="1000"/>
              </a:spcBef>
            </a:pPr>
            <a:r>
              <a:rPr lang="en-US" dirty="0"/>
              <a:t>Figure 4 (Problem/Risk: Testing)</a:t>
            </a:r>
          </a:p>
          <a:p>
            <a:pPr marL="228600" lvl="1">
              <a:spcBef>
                <a:spcPts val="1000"/>
              </a:spcBef>
            </a:pPr>
            <a:r>
              <a:rPr lang="en-US" dirty="0"/>
              <a:t>Step 1: Program Design Comes First</a:t>
            </a:r>
          </a:p>
          <a:p>
            <a:pPr marL="228600" lvl="1">
              <a:spcBef>
                <a:spcPts val="1000"/>
              </a:spcBef>
            </a:pPr>
            <a:r>
              <a:rPr lang="en-US" dirty="0"/>
              <a:t>Step 2: Document the Design</a:t>
            </a:r>
          </a:p>
          <a:p>
            <a:pPr marL="228600" lvl="1">
              <a:spcBef>
                <a:spcPts val="1000"/>
              </a:spcBef>
            </a:pPr>
            <a:r>
              <a:rPr lang="en-US" dirty="0"/>
              <a:t>Step 3: Do it Twice</a:t>
            </a:r>
          </a:p>
          <a:p>
            <a:pPr marL="228600" lvl="1">
              <a:spcBef>
                <a:spcPts val="1000"/>
              </a:spcBef>
            </a:pPr>
            <a:r>
              <a:rPr lang="en-US" dirty="0"/>
              <a:t>Step 4: Plan, Control, and Monitor Testing</a:t>
            </a:r>
          </a:p>
          <a:p>
            <a:pPr marL="228600" lvl="1">
              <a:spcBef>
                <a:spcPts val="1000"/>
              </a:spcBef>
            </a:pPr>
            <a:r>
              <a:rPr lang="en-US" dirty="0"/>
              <a:t>Step 5: Involve the Customer</a:t>
            </a:r>
          </a:p>
          <a:p>
            <a:pPr marL="228600" lvl="1">
              <a:spcBef>
                <a:spcPts val="1000"/>
              </a:spcBef>
            </a:pPr>
            <a:r>
              <a:rPr lang="en-US" dirty="0"/>
              <a:t>Summary</a:t>
            </a:r>
          </a:p>
          <a:p>
            <a:pPr marL="228600" lvl="1">
              <a:spcBef>
                <a:spcPts val="1000"/>
              </a:spcBef>
            </a:pPr>
            <a:endParaRPr lang="en-US" dirty="0"/>
          </a:p>
          <a:p>
            <a:pPr marL="228600" lvl="1">
              <a:spcBef>
                <a:spcPts val="1000"/>
              </a:spcBef>
            </a:pPr>
            <a:endParaRPr lang="en-US" dirty="0"/>
          </a:p>
        </p:txBody>
      </p:sp>
      <p:grpSp>
        <p:nvGrpSpPr>
          <p:cNvPr id="4" name="Group 3"/>
          <p:cNvGrpSpPr/>
          <p:nvPr/>
        </p:nvGrpSpPr>
        <p:grpSpPr>
          <a:xfrm>
            <a:off x="5608876" y="1645173"/>
            <a:ext cx="6689002" cy="4397905"/>
            <a:chOff x="5608876" y="1645173"/>
            <a:chExt cx="6689002" cy="4397905"/>
          </a:xfrm>
        </p:grpSpPr>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08876" y="3401730"/>
              <a:ext cx="4287291" cy="2641348"/>
            </a:xfrm>
            <a:prstGeom prst="rect">
              <a:avLst/>
            </a:prstGeom>
          </p:spPr>
        </p:pic>
        <p:pic>
          <p:nvPicPr>
            <p:cNvPr id="9" name="Picture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72580" y="4788481"/>
              <a:ext cx="1539730" cy="1005815"/>
            </a:xfrm>
            <a:prstGeom prst="rect">
              <a:avLst/>
            </a:prstGeom>
          </p:spPr>
        </p:pic>
        <p:pic>
          <p:nvPicPr>
            <p:cNvPr id="10" name="Picture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66927" y="2454467"/>
              <a:ext cx="5069585" cy="3069906"/>
            </a:xfrm>
            <a:prstGeom prst="rect">
              <a:avLst/>
            </a:prstGeom>
          </p:spPr>
        </p:pic>
        <p:pic>
          <p:nvPicPr>
            <p:cNvPr id="11" name="Picture 10"/>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56762" y="1645173"/>
              <a:ext cx="5041116" cy="3022302"/>
            </a:xfrm>
            <a:prstGeom prst="rect">
              <a:avLst/>
            </a:prstGeom>
          </p:spPr>
        </p:pic>
      </p:grpSp>
    </p:spTree>
    <p:extLst>
      <p:ext uri="{BB962C8B-B14F-4D97-AF65-F5344CB8AC3E}">
        <p14:creationId xmlns:p14="http://schemas.microsoft.com/office/powerpoint/2010/main" val="609531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cess 4">
            <a:extLst>
              <a:ext uri="{FF2B5EF4-FFF2-40B4-BE49-F238E27FC236}">
                <a16:creationId xmlns:a16="http://schemas.microsoft.com/office/drawing/2014/main" id="{7FEE972B-E01C-ACB1-2E6F-37AF33FAE656}"/>
              </a:ext>
            </a:extLst>
          </p:cNvPr>
          <p:cNvSpPr/>
          <p:nvPr/>
        </p:nvSpPr>
        <p:spPr>
          <a:xfrm>
            <a:off x="755488" y="1645173"/>
            <a:ext cx="11697769" cy="4847701"/>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algn="l"/>
            <a:r>
              <a:rPr lang="en-US" sz="3600" dirty="0"/>
              <a:t>Royce’s “Waterfall”</a:t>
            </a:r>
            <a:br>
              <a:rPr lang="en-US" dirty="0"/>
            </a:br>
            <a:r>
              <a:rPr lang="en-US" sz="4400" dirty="0"/>
              <a:t>Managing the Development of Large Software Systems</a:t>
            </a:r>
          </a:p>
        </p:txBody>
      </p:sp>
      <p:sp>
        <p:nvSpPr>
          <p:cNvPr id="3" name="Content Placeholder 2"/>
          <p:cNvSpPr>
            <a:spLocks noGrp="1"/>
          </p:cNvSpPr>
          <p:nvPr>
            <p:ph idx="1"/>
          </p:nvPr>
        </p:nvSpPr>
        <p:spPr>
          <a:xfrm>
            <a:off x="932330" y="1737360"/>
            <a:ext cx="5574348" cy="4576813"/>
          </a:xfrm>
        </p:spPr>
        <p:txBody>
          <a:bodyPr>
            <a:normAutofit lnSpcReduction="10000"/>
          </a:bodyPr>
          <a:lstStyle/>
          <a:p>
            <a:pPr marL="228600" lvl="1">
              <a:spcBef>
                <a:spcPts val="1000"/>
              </a:spcBef>
            </a:pPr>
            <a:r>
              <a:rPr lang="en-US" dirty="0">
                <a:solidFill>
                  <a:schemeClr val="bg1"/>
                </a:solidFill>
              </a:rPr>
              <a:t>Introduction </a:t>
            </a:r>
          </a:p>
          <a:p>
            <a:pPr marL="228600" lvl="1">
              <a:spcBef>
                <a:spcPts val="1000"/>
              </a:spcBef>
            </a:pPr>
            <a:r>
              <a:rPr lang="en-US" dirty="0">
                <a:solidFill>
                  <a:schemeClr val="bg1"/>
                </a:solidFill>
              </a:rPr>
              <a:t>Computer Program Development Functions</a:t>
            </a:r>
          </a:p>
          <a:p>
            <a:pPr marL="228600" lvl="1">
              <a:spcBef>
                <a:spcPts val="1000"/>
              </a:spcBef>
            </a:pPr>
            <a:r>
              <a:rPr lang="en-US" dirty="0">
                <a:solidFill>
                  <a:schemeClr val="bg1"/>
                </a:solidFill>
              </a:rPr>
              <a:t>Step 1: Program Design Comes First</a:t>
            </a:r>
          </a:p>
          <a:p>
            <a:pPr marL="228600" lvl="1">
              <a:spcBef>
                <a:spcPts val="1000"/>
              </a:spcBef>
            </a:pPr>
            <a:r>
              <a:rPr lang="en-US" dirty="0">
                <a:solidFill>
                  <a:schemeClr val="bg1"/>
                </a:solidFill>
              </a:rPr>
              <a:t>Step 2: Document the Design</a:t>
            </a:r>
          </a:p>
          <a:p>
            <a:pPr marL="228600" lvl="1">
              <a:spcBef>
                <a:spcPts val="1000"/>
              </a:spcBef>
            </a:pPr>
            <a:r>
              <a:rPr lang="en-US" dirty="0">
                <a:solidFill>
                  <a:schemeClr val="bg1"/>
                </a:solidFill>
              </a:rPr>
              <a:t>Step 3: Do it Twice</a:t>
            </a:r>
          </a:p>
          <a:p>
            <a:pPr marL="228600" lvl="1">
              <a:spcBef>
                <a:spcPts val="1000"/>
              </a:spcBef>
            </a:pPr>
            <a:r>
              <a:rPr lang="en-US" dirty="0">
                <a:solidFill>
                  <a:schemeClr val="bg1"/>
                </a:solidFill>
              </a:rPr>
              <a:t>Step 4: Plan, Control, and Monitor Testing</a:t>
            </a:r>
          </a:p>
          <a:p>
            <a:pPr marL="228600" lvl="1">
              <a:spcBef>
                <a:spcPts val="1000"/>
              </a:spcBef>
            </a:pPr>
            <a:r>
              <a:rPr lang="en-US" dirty="0">
                <a:solidFill>
                  <a:schemeClr val="bg1"/>
                </a:solidFill>
              </a:rPr>
              <a:t>Step 5: Involve the Customer</a:t>
            </a:r>
          </a:p>
          <a:p>
            <a:pPr marL="228600" lvl="1">
              <a:spcBef>
                <a:spcPts val="1000"/>
              </a:spcBef>
            </a:pPr>
            <a:r>
              <a:rPr lang="en-US" b="1" dirty="0">
                <a:solidFill>
                  <a:schemeClr val="bg1"/>
                </a:solidFill>
              </a:rPr>
              <a:t>Summary</a:t>
            </a:r>
          </a:p>
          <a:p>
            <a:pPr marL="411480" lvl="2">
              <a:spcBef>
                <a:spcPts val="1000"/>
              </a:spcBef>
            </a:pPr>
            <a:r>
              <a:rPr lang="en-US" dirty="0">
                <a:solidFill>
                  <a:schemeClr val="bg1"/>
                </a:solidFill>
              </a:rPr>
              <a:t>Risk: Money to fund the extra is worth mitigating the risk?</a:t>
            </a:r>
          </a:p>
          <a:p>
            <a:pPr marL="228600" lvl="1">
              <a:spcBef>
                <a:spcPts val="1000"/>
              </a:spcBef>
            </a:pPr>
            <a:endParaRPr lang="en-US" dirty="0">
              <a:solidFill>
                <a:schemeClr val="bg1"/>
              </a:solidFill>
            </a:endParaRPr>
          </a:p>
          <a:p>
            <a:pPr marL="228600" lvl="1">
              <a:spcBef>
                <a:spcPts val="1000"/>
              </a:spcBef>
            </a:pPr>
            <a:endParaRPr lang="en-US" dirty="0">
              <a:solidFill>
                <a:schemeClr val="bg1"/>
              </a:solidFill>
            </a:endParaRPr>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5400000">
            <a:off x="5520971" y="-57921"/>
            <a:ext cx="6035647" cy="7796198"/>
          </a:xfrm>
          <a:prstGeom prst="rect">
            <a:avLst/>
          </a:prstGeom>
        </p:spPr>
      </p:pic>
    </p:spTree>
    <p:extLst>
      <p:ext uri="{BB962C8B-B14F-4D97-AF65-F5344CB8AC3E}">
        <p14:creationId xmlns:p14="http://schemas.microsoft.com/office/powerpoint/2010/main" val="866385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6906"/>
            <a:ext cx="4532243" cy="3387501"/>
          </a:xfrm>
          <a:prstGeom prst="rect">
            <a:avLst/>
          </a:prstGeom>
        </p:spPr>
      </p:pic>
      <p:pic>
        <p:nvPicPr>
          <p:cNvPr id="4" name="Picture 3"/>
          <p:cNvPicPr>
            <a:picLocks noChangeAspect="1"/>
          </p:cNvPicPr>
          <p:nvPr/>
        </p:nvPicPr>
        <p:blipFill>
          <a:blip r:embed="rId3"/>
          <a:stretch>
            <a:fillRect/>
          </a:stretch>
        </p:blipFill>
        <p:spPr>
          <a:xfrm>
            <a:off x="6785113" y="1"/>
            <a:ext cx="5406887" cy="4110374"/>
          </a:xfrm>
          <a:prstGeom prst="rect">
            <a:avLst/>
          </a:prstGeom>
        </p:spPr>
      </p:pic>
      <p:pic>
        <p:nvPicPr>
          <p:cNvPr id="5" name="Picture 4"/>
          <p:cNvPicPr>
            <a:picLocks noChangeAspect="1"/>
          </p:cNvPicPr>
          <p:nvPr/>
        </p:nvPicPr>
        <p:blipFill>
          <a:blip r:embed="rId4"/>
          <a:stretch>
            <a:fillRect/>
          </a:stretch>
        </p:blipFill>
        <p:spPr>
          <a:xfrm>
            <a:off x="2385390" y="3076826"/>
            <a:ext cx="4997726" cy="3781174"/>
          </a:xfrm>
          <a:prstGeom prst="rect">
            <a:avLst/>
          </a:prstGeom>
        </p:spPr>
      </p:pic>
    </p:spTree>
    <p:extLst>
      <p:ext uri="{BB962C8B-B14F-4D97-AF65-F5344CB8AC3E}">
        <p14:creationId xmlns:p14="http://schemas.microsoft.com/office/powerpoint/2010/main" val="3388824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91528"/>
            <a:ext cx="4026018" cy="2889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8900" y="3036044"/>
            <a:ext cx="5299696" cy="3981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5257" y="200025"/>
            <a:ext cx="5153912" cy="3870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707528" y="1091168"/>
            <a:ext cx="1311641" cy="369332"/>
          </a:xfrm>
          <a:prstGeom prst="rect">
            <a:avLst/>
          </a:prstGeom>
          <a:noFill/>
        </p:spPr>
        <p:txBody>
          <a:bodyPr wrap="none" rtlCol="0">
            <a:spAutoFit/>
          </a:bodyPr>
          <a:lstStyle/>
          <a:p>
            <a:r>
              <a:rPr lang="en-US" dirty="0"/>
              <a:t>Incremental</a:t>
            </a:r>
          </a:p>
        </p:txBody>
      </p:sp>
      <p:sp>
        <p:nvSpPr>
          <p:cNvPr id="7" name="TextBox 6"/>
          <p:cNvSpPr txBox="1"/>
          <p:nvPr/>
        </p:nvSpPr>
        <p:spPr>
          <a:xfrm>
            <a:off x="4827672" y="2666712"/>
            <a:ext cx="1063625" cy="369332"/>
          </a:xfrm>
          <a:prstGeom prst="rect">
            <a:avLst/>
          </a:prstGeom>
          <a:noFill/>
        </p:spPr>
        <p:txBody>
          <a:bodyPr wrap="none" rtlCol="0">
            <a:spAutoFit/>
          </a:bodyPr>
          <a:lstStyle/>
          <a:p>
            <a:r>
              <a:rPr lang="en-US" dirty="0"/>
              <a:t>Evolution</a:t>
            </a:r>
          </a:p>
        </p:txBody>
      </p:sp>
      <p:sp>
        <p:nvSpPr>
          <p:cNvPr id="5" name="Title 4"/>
          <p:cNvSpPr>
            <a:spLocks noGrp="1"/>
          </p:cNvSpPr>
          <p:nvPr>
            <p:ph type="title"/>
          </p:nvPr>
        </p:nvSpPr>
        <p:spPr/>
        <p:txBody>
          <a:bodyPr/>
          <a:lstStyle/>
          <a:p>
            <a:endParaRPr lang="en-US" dirty="0"/>
          </a:p>
        </p:txBody>
      </p:sp>
    </p:spTree>
    <p:extLst>
      <p:ext uri="{BB962C8B-B14F-4D97-AF65-F5344CB8AC3E}">
        <p14:creationId xmlns:p14="http://schemas.microsoft.com/office/powerpoint/2010/main" val="2710541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Spiral: Model</a:t>
            </a:r>
          </a:p>
        </p:txBody>
      </p:sp>
      <p:sp>
        <p:nvSpPr>
          <p:cNvPr id="2" name="Content Placeholder 1"/>
          <p:cNvSpPr>
            <a:spLocks noGrp="1"/>
          </p:cNvSpPr>
          <p:nvPr>
            <p:ph sz="half" idx="1"/>
          </p:nvPr>
        </p:nvSpPr>
        <p:spPr/>
        <p:txBody>
          <a:bodyPr>
            <a:normAutofit fontScale="62500" lnSpcReduction="20000"/>
          </a:bodyPr>
          <a:lstStyle/>
          <a:p>
            <a:r>
              <a:rPr lang="en-US" dirty="0"/>
              <a:t>Spiral Model - Overview </a:t>
            </a:r>
          </a:p>
          <a:p>
            <a:pPr lvl="1"/>
            <a:r>
              <a:rPr lang="en-US" dirty="0"/>
              <a:t>A typical cycle</a:t>
            </a:r>
          </a:p>
          <a:p>
            <a:pPr lvl="1"/>
            <a:r>
              <a:rPr lang="en-US" dirty="0"/>
              <a:t>Initiating and terminating a cycle</a:t>
            </a:r>
          </a:p>
          <a:p>
            <a:r>
              <a:rPr lang="en-US" dirty="0"/>
              <a:t>Evolved from Waterfall, special case of </a:t>
            </a:r>
          </a:p>
          <a:p>
            <a:r>
              <a:rPr lang="en-US" dirty="0"/>
              <a:t>Typical Cycle:</a:t>
            </a:r>
          </a:p>
          <a:p>
            <a:pPr lvl="1"/>
            <a:r>
              <a:rPr lang="en-US" dirty="0"/>
              <a:t>I – Determine Objectives</a:t>
            </a:r>
          </a:p>
          <a:p>
            <a:pPr lvl="1"/>
            <a:r>
              <a:rPr lang="en-US" dirty="0"/>
              <a:t>II – Evaluate Alt/Risks and Mitigation</a:t>
            </a:r>
          </a:p>
          <a:p>
            <a:pPr lvl="1"/>
            <a:r>
              <a:rPr lang="en-US" dirty="0"/>
              <a:t>III – Develop, Verify</a:t>
            </a:r>
          </a:p>
          <a:p>
            <a:pPr lvl="1"/>
            <a:r>
              <a:rPr lang="en-US" dirty="0"/>
              <a:t>IV – Plan next</a:t>
            </a:r>
          </a:p>
          <a:p>
            <a:r>
              <a:rPr lang="en-US" dirty="0"/>
              <a:t>Explanation</a:t>
            </a:r>
          </a:p>
          <a:p>
            <a:pPr lvl="1"/>
            <a:r>
              <a:rPr lang="en-US" dirty="0"/>
              <a:t>Radial -&gt; Cost</a:t>
            </a:r>
          </a:p>
          <a:p>
            <a:pPr lvl="1"/>
            <a:r>
              <a:rPr lang="en-US" dirty="0"/>
              <a:t>Angular -&gt; Progress</a:t>
            </a:r>
          </a:p>
          <a:p>
            <a:pPr lvl="1"/>
            <a:r>
              <a:rPr lang="en-US" dirty="0"/>
              <a:t>Meetings</a:t>
            </a:r>
          </a:p>
          <a:p>
            <a:pPr lvl="1"/>
            <a:r>
              <a:rPr lang="en-US" dirty="0"/>
              <a:t>Documents</a:t>
            </a:r>
          </a:p>
          <a:p>
            <a:pPr lvl="1"/>
            <a:r>
              <a:rPr lang="en-US" dirty="0"/>
              <a:t>Model: Order of Stages</a:t>
            </a:r>
          </a:p>
          <a:p>
            <a:r>
              <a:rPr lang="en-US" dirty="0"/>
              <a:t>Does this work for the entire life cycle of the product?</a:t>
            </a:r>
          </a:p>
          <a:p>
            <a:endParaRPr lang="en-US" dirty="0"/>
          </a:p>
          <a:p>
            <a:endParaRPr lang="en-US" dirty="0"/>
          </a:p>
          <a:p>
            <a:endParaRPr lang="en-US" dirty="0"/>
          </a:p>
        </p:txBody>
      </p:sp>
      <p:sp>
        <p:nvSpPr>
          <p:cNvPr id="5" name="Content Placeholder 4"/>
          <p:cNvSpPr>
            <a:spLocks noGrp="1"/>
          </p:cNvSpPr>
          <p:nvPr>
            <p:ph sz="half" idx="2"/>
          </p:nvPr>
        </p:nvSpPr>
        <p:spPr/>
        <p:txBody>
          <a:bodyPr>
            <a:normAutofit fontScale="62500" lnSpcReduction="20000"/>
          </a:bodyPr>
          <a:lstStyle/>
          <a:p>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3743" y="206519"/>
            <a:ext cx="6245363" cy="5861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13853" y="444138"/>
            <a:ext cx="242374" cy="369332"/>
          </a:xfrm>
          <a:prstGeom prst="rect">
            <a:avLst/>
          </a:prstGeom>
          <a:noFill/>
        </p:spPr>
        <p:txBody>
          <a:bodyPr wrap="none" rtlCol="0">
            <a:spAutoFit/>
          </a:bodyPr>
          <a:lstStyle/>
          <a:p>
            <a:r>
              <a:rPr lang="en-US" dirty="0"/>
              <a:t>I</a:t>
            </a:r>
          </a:p>
        </p:txBody>
      </p:sp>
      <p:sp>
        <p:nvSpPr>
          <p:cNvPr id="8" name="TextBox 7"/>
          <p:cNvSpPr txBox="1"/>
          <p:nvPr/>
        </p:nvSpPr>
        <p:spPr>
          <a:xfrm>
            <a:off x="11569024" y="444138"/>
            <a:ext cx="300082" cy="369332"/>
          </a:xfrm>
          <a:prstGeom prst="rect">
            <a:avLst/>
          </a:prstGeom>
          <a:noFill/>
        </p:spPr>
        <p:txBody>
          <a:bodyPr wrap="square" rtlCol="0">
            <a:spAutoFit/>
          </a:bodyPr>
          <a:lstStyle/>
          <a:p>
            <a:r>
              <a:rPr lang="en-US" dirty="0"/>
              <a:t>II</a:t>
            </a:r>
          </a:p>
        </p:txBody>
      </p:sp>
      <p:sp>
        <p:nvSpPr>
          <p:cNvPr id="9" name="TextBox 8"/>
          <p:cNvSpPr txBox="1"/>
          <p:nvPr/>
        </p:nvSpPr>
        <p:spPr>
          <a:xfrm>
            <a:off x="11486606" y="5684427"/>
            <a:ext cx="382500" cy="369332"/>
          </a:xfrm>
          <a:prstGeom prst="rect">
            <a:avLst/>
          </a:prstGeom>
          <a:noFill/>
        </p:spPr>
        <p:txBody>
          <a:bodyPr wrap="square" rtlCol="0">
            <a:spAutoFit/>
          </a:bodyPr>
          <a:lstStyle/>
          <a:p>
            <a:r>
              <a:rPr lang="en-US" dirty="0"/>
              <a:t>III</a:t>
            </a:r>
          </a:p>
        </p:txBody>
      </p:sp>
      <p:sp>
        <p:nvSpPr>
          <p:cNvPr id="10" name="TextBox 9"/>
          <p:cNvSpPr txBox="1"/>
          <p:nvPr/>
        </p:nvSpPr>
        <p:spPr>
          <a:xfrm>
            <a:off x="6037373" y="5684427"/>
            <a:ext cx="382500" cy="369332"/>
          </a:xfrm>
          <a:prstGeom prst="rect">
            <a:avLst/>
          </a:prstGeom>
          <a:noFill/>
        </p:spPr>
        <p:txBody>
          <a:bodyPr wrap="square" rtlCol="0">
            <a:spAutoFit/>
          </a:bodyPr>
          <a:lstStyle/>
          <a:p>
            <a:r>
              <a:rPr lang="en-US" dirty="0"/>
              <a:t>IV</a:t>
            </a:r>
          </a:p>
        </p:txBody>
      </p:sp>
    </p:spTree>
    <p:extLst>
      <p:ext uri="{BB962C8B-B14F-4D97-AF65-F5344CB8AC3E}">
        <p14:creationId xmlns:p14="http://schemas.microsoft.com/office/powerpoint/2010/main" val="1774325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Spiral: Model</a:t>
            </a:r>
          </a:p>
        </p:txBody>
      </p:sp>
      <p:sp>
        <p:nvSpPr>
          <p:cNvPr id="2" name="Content Placeholder 1"/>
          <p:cNvSpPr>
            <a:spLocks noGrp="1"/>
          </p:cNvSpPr>
          <p:nvPr>
            <p:ph sz="half" idx="1"/>
          </p:nvPr>
        </p:nvSpPr>
        <p:spPr/>
        <p:txBody>
          <a:bodyPr>
            <a:normAutofit fontScale="92500" lnSpcReduction="10000"/>
          </a:bodyPr>
          <a:lstStyle/>
          <a:p>
            <a:r>
              <a:rPr lang="en-US" dirty="0"/>
              <a:t>Initiating </a:t>
            </a:r>
          </a:p>
          <a:p>
            <a:pPr lvl="1"/>
            <a:r>
              <a:rPr lang="en-US" dirty="0"/>
              <a:t>How does it get started?	</a:t>
            </a:r>
          </a:p>
          <a:p>
            <a:pPr lvl="2"/>
            <a:r>
              <a:rPr lang="en-US" dirty="0"/>
              <a:t>What is 0? (</a:t>
            </a:r>
            <a:r>
              <a:rPr lang="en-US" dirty="0" err="1"/>
              <a:t>init</a:t>
            </a:r>
            <a:r>
              <a:rPr lang="en-US" dirty="0"/>
              <a:t>?)</a:t>
            </a:r>
          </a:p>
          <a:p>
            <a:pPr lvl="1"/>
            <a:r>
              <a:rPr lang="en-US" dirty="0"/>
              <a:t>How do you get off? 	 </a:t>
            </a:r>
          </a:p>
          <a:p>
            <a:pPr lvl="2"/>
            <a:r>
              <a:rPr lang="en-US" dirty="0"/>
              <a:t>What is n? (return?)</a:t>
            </a:r>
          </a:p>
          <a:p>
            <a:pPr lvl="1"/>
            <a:r>
              <a:rPr lang="en-US" dirty="0"/>
              <a:t>Why does it end abruptly? </a:t>
            </a:r>
          </a:p>
          <a:p>
            <a:pPr lvl="2"/>
            <a:r>
              <a:rPr lang="en-US" dirty="0"/>
              <a:t>What is n-1? (error?)</a:t>
            </a:r>
          </a:p>
          <a:p>
            <a:pPr lvl="1"/>
            <a:r>
              <a:rPr lang="en-US" dirty="0"/>
              <a:t>What about enhancement/maintenance?</a:t>
            </a:r>
          </a:p>
          <a:p>
            <a:pPr lvl="2"/>
            <a:r>
              <a:rPr lang="en-US" dirty="0"/>
              <a:t>What is n+1? (exit?)</a:t>
            </a:r>
          </a:p>
          <a:p>
            <a:r>
              <a:rPr lang="en-US" dirty="0"/>
              <a:t>Compare to </a:t>
            </a:r>
          </a:p>
          <a:p>
            <a:pPr lvl="1"/>
            <a:r>
              <a:rPr lang="en-US" dirty="0"/>
              <a:t>Scientific Method</a:t>
            </a:r>
          </a:p>
          <a:p>
            <a:pPr lvl="1"/>
            <a:r>
              <a:rPr lang="en-US" dirty="0"/>
              <a:t>Expr: S/W Maintenance</a:t>
            </a:r>
          </a:p>
          <a:p>
            <a:endParaRPr lang="en-US" dirty="0"/>
          </a:p>
          <a:p>
            <a:pPr lvl="1"/>
            <a:endParaRPr lang="en-US" dirty="0"/>
          </a:p>
        </p:txBody>
      </p:sp>
      <p:sp>
        <p:nvSpPr>
          <p:cNvPr id="3" name="Content Placeholder 2"/>
          <p:cNvSpPr>
            <a:spLocks noGrp="1"/>
          </p:cNvSpPr>
          <p:nvPr>
            <p:ph sz="half" idx="2"/>
          </p:nvPr>
        </p:nvSpPr>
        <p:spPr/>
        <p:txBody>
          <a:bodyPr>
            <a:normAutofit fontScale="92500" lnSpcReduction="10000"/>
          </a:bodyPr>
          <a:lstStyle/>
          <a:p>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3743" y="206519"/>
            <a:ext cx="6245363" cy="5861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913853" y="444138"/>
            <a:ext cx="242374" cy="369332"/>
          </a:xfrm>
          <a:prstGeom prst="rect">
            <a:avLst/>
          </a:prstGeom>
          <a:noFill/>
        </p:spPr>
        <p:txBody>
          <a:bodyPr wrap="none" rtlCol="0">
            <a:spAutoFit/>
          </a:bodyPr>
          <a:lstStyle/>
          <a:p>
            <a:r>
              <a:rPr lang="en-US" dirty="0"/>
              <a:t>I</a:t>
            </a:r>
          </a:p>
        </p:txBody>
      </p:sp>
      <p:sp>
        <p:nvSpPr>
          <p:cNvPr id="7" name="TextBox 6"/>
          <p:cNvSpPr txBox="1"/>
          <p:nvPr/>
        </p:nvSpPr>
        <p:spPr>
          <a:xfrm>
            <a:off x="11569024" y="444138"/>
            <a:ext cx="300082" cy="369332"/>
          </a:xfrm>
          <a:prstGeom prst="rect">
            <a:avLst/>
          </a:prstGeom>
          <a:noFill/>
        </p:spPr>
        <p:txBody>
          <a:bodyPr wrap="square" rtlCol="0">
            <a:spAutoFit/>
          </a:bodyPr>
          <a:lstStyle/>
          <a:p>
            <a:r>
              <a:rPr lang="en-US" dirty="0"/>
              <a:t>II</a:t>
            </a:r>
          </a:p>
        </p:txBody>
      </p:sp>
      <p:sp>
        <p:nvSpPr>
          <p:cNvPr id="8" name="TextBox 7"/>
          <p:cNvSpPr txBox="1"/>
          <p:nvPr/>
        </p:nvSpPr>
        <p:spPr>
          <a:xfrm>
            <a:off x="11486606" y="5684427"/>
            <a:ext cx="382500" cy="369332"/>
          </a:xfrm>
          <a:prstGeom prst="rect">
            <a:avLst/>
          </a:prstGeom>
          <a:noFill/>
        </p:spPr>
        <p:txBody>
          <a:bodyPr wrap="square" rtlCol="0">
            <a:spAutoFit/>
          </a:bodyPr>
          <a:lstStyle/>
          <a:p>
            <a:r>
              <a:rPr lang="en-US" dirty="0"/>
              <a:t>III</a:t>
            </a:r>
          </a:p>
        </p:txBody>
      </p:sp>
      <p:sp>
        <p:nvSpPr>
          <p:cNvPr id="9" name="TextBox 8"/>
          <p:cNvSpPr txBox="1"/>
          <p:nvPr/>
        </p:nvSpPr>
        <p:spPr>
          <a:xfrm>
            <a:off x="6037373" y="5684427"/>
            <a:ext cx="382500" cy="369332"/>
          </a:xfrm>
          <a:prstGeom prst="rect">
            <a:avLst/>
          </a:prstGeom>
          <a:noFill/>
        </p:spPr>
        <p:txBody>
          <a:bodyPr wrap="square" rtlCol="0">
            <a:spAutoFit/>
          </a:bodyPr>
          <a:lstStyle/>
          <a:p>
            <a:r>
              <a:rPr lang="en-US" dirty="0"/>
              <a:t>IV</a:t>
            </a:r>
          </a:p>
        </p:txBody>
      </p:sp>
    </p:spTree>
    <p:extLst>
      <p:ext uri="{BB962C8B-B14F-4D97-AF65-F5344CB8AC3E}">
        <p14:creationId xmlns:p14="http://schemas.microsoft.com/office/powerpoint/2010/main" val="3169665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8">
            <a:extLst>
              <a:ext uri="{FF2B5EF4-FFF2-40B4-BE49-F238E27FC236}">
                <a16:creationId xmlns:a16="http://schemas.microsoft.com/office/drawing/2014/main" id="{FD467209-3BC2-C31C-B9C7-8EA0C8B3D966}"/>
              </a:ext>
            </a:extLst>
          </p:cNvPr>
          <p:cNvPicPr>
            <a:picLocks noChangeAspect="1"/>
          </p:cNvPicPr>
          <p:nvPr/>
        </p:nvPicPr>
        <p:blipFill>
          <a:blip r:embed="rId3"/>
          <a:stretch>
            <a:fillRect/>
          </a:stretch>
        </p:blipFill>
        <p:spPr>
          <a:xfrm>
            <a:off x="5204440" y="4442445"/>
            <a:ext cx="2434725" cy="2415554"/>
          </a:xfrm>
          <a:prstGeom prst="rect">
            <a:avLst/>
          </a:prstGeom>
        </p:spPr>
      </p:pic>
      <p:sp>
        <p:nvSpPr>
          <p:cNvPr id="3" name="Title 2">
            <a:extLst>
              <a:ext uri="{FF2B5EF4-FFF2-40B4-BE49-F238E27FC236}">
                <a16:creationId xmlns:a16="http://schemas.microsoft.com/office/drawing/2014/main" id="{785A592D-BFD9-41E4-2153-85360F155A76}"/>
              </a:ext>
            </a:extLst>
          </p:cNvPr>
          <p:cNvSpPr>
            <a:spLocks noGrp="1"/>
          </p:cNvSpPr>
          <p:nvPr>
            <p:ph type="title"/>
          </p:nvPr>
        </p:nvSpPr>
        <p:spPr/>
        <p:txBody>
          <a:bodyPr/>
          <a:lstStyle/>
          <a:p>
            <a:r>
              <a:rPr lang="en-US" dirty="0"/>
              <a:t>Agile</a:t>
            </a:r>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331340" y="1"/>
            <a:ext cx="4860660" cy="3429000"/>
          </a:xfrm>
        </p:spPr>
      </p:pic>
      <p:pic>
        <p:nvPicPr>
          <p:cNvPr id="2" name="Picture 1"/>
          <p:cNvPicPr>
            <a:picLocks noChangeAspect="1"/>
          </p:cNvPicPr>
          <p:nvPr/>
        </p:nvPicPr>
        <p:blipFill>
          <a:blip r:embed="rId5"/>
          <a:stretch>
            <a:fillRect/>
          </a:stretch>
        </p:blipFill>
        <p:spPr>
          <a:xfrm>
            <a:off x="4798367" y="2386765"/>
            <a:ext cx="2470150" cy="2038854"/>
          </a:xfrm>
          <a:prstGeom prst="rect">
            <a:avLst/>
          </a:prstGeom>
        </p:spPr>
      </p:pic>
      <p:pic>
        <p:nvPicPr>
          <p:cNvPr id="6" name="Content Placeholder 7">
            <a:extLst>
              <a:ext uri="{FF2B5EF4-FFF2-40B4-BE49-F238E27FC236}">
                <a16:creationId xmlns:a16="http://schemas.microsoft.com/office/drawing/2014/main" id="{F1A6F51D-A4C8-4743-B978-8E76D60E69DF}"/>
              </a:ext>
            </a:extLst>
          </p:cNvPr>
          <p:cNvPicPr>
            <a:picLocks noChangeAspect="1"/>
          </p:cNvPicPr>
          <p:nvPr/>
        </p:nvPicPr>
        <p:blipFill>
          <a:blip r:embed="rId6"/>
          <a:stretch>
            <a:fillRect/>
          </a:stretch>
        </p:blipFill>
        <p:spPr>
          <a:xfrm>
            <a:off x="105510" y="2743567"/>
            <a:ext cx="2725627" cy="2046129"/>
          </a:xfrm>
          <a:prstGeom prst="rect">
            <a:avLst/>
          </a:prstGeom>
        </p:spPr>
      </p:pic>
      <p:pic>
        <p:nvPicPr>
          <p:cNvPr id="9" name="Content Placeholder 3">
            <a:extLst>
              <a:ext uri="{FF2B5EF4-FFF2-40B4-BE49-F238E27FC236}">
                <a16:creationId xmlns:a16="http://schemas.microsoft.com/office/drawing/2014/main" id="{365FD146-0FDB-4E85-B8DD-DA7B266FB7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4789696"/>
            <a:ext cx="3254830" cy="2056822"/>
          </a:xfrm>
          <a:prstGeom prst="rect">
            <a:avLst/>
          </a:prstGeom>
        </p:spPr>
      </p:pic>
      <p:pic>
        <p:nvPicPr>
          <p:cNvPr id="12" name="Picture 11">
            <a:extLst>
              <a:ext uri="{FF2B5EF4-FFF2-40B4-BE49-F238E27FC236}">
                <a16:creationId xmlns:a16="http://schemas.microsoft.com/office/drawing/2014/main" id="{6CCDF6B1-9984-4F23-2031-46D7745618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3230" y="0"/>
            <a:ext cx="3898512" cy="2193677"/>
          </a:xfrm>
          <a:prstGeom prst="rect">
            <a:avLst/>
          </a:prstGeom>
        </p:spPr>
      </p:pic>
      <p:pic>
        <p:nvPicPr>
          <p:cNvPr id="13" name="Content Placeholder 4">
            <a:extLst>
              <a:ext uri="{FF2B5EF4-FFF2-40B4-BE49-F238E27FC236}">
                <a16:creationId xmlns:a16="http://schemas.microsoft.com/office/drawing/2014/main" id="{0D2272C0-C0B0-9E72-8189-2779A6A227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8018" y="3376301"/>
            <a:ext cx="2718472" cy="2038854"/>
          </a:xfrm>
          <a:prstGeom prst="rect">
            <a:avLst/>
          </a:prstGeom>
        </p:spPr>
      </p:pic>
      <p:pic>
        <p:nvPicPr>
          <p:cNvPr id="15" name="Picture 14">
            <a:extLst>
              <a:ext uri="{FF2B5EF4-FFF2-40B4-BE49-F238E27FC236}">
                <a16:creationId xmlns:a16="http://schemas.microsoft.com/office/drawing/2014/main" id="{050FDDCE-6FF8-BCE6-1AAB-44074EF601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68545" y="3429000"/>
            <a:ext cx="1799472" cy="1799472"/>
          </a:xfrm>
          <a:prstGeom prst="rect">
            <a:avLst/>
          </a:prstGeom>
        </p:spPr>
      </p:pic>
      <p:pic>
        <p:nvPicPr>
          <p:cNvPr id="16" name="Content Placeholder 6">
            <a:extLst>
              <a:ext uri="{FF2B5EF4-FFF2-40B4-BE49-F238E27FC236}">
                <a16:creationId xmlns:a16="http://schemas.microsoft.com/office/drawing/2014/main" id="{3AA1E1B0-A0BB-31C3-F133-0FAC505AB893}"/>
              </a:ext>
            </a:extLst>
          </p:cNvPr>
          <p:cNvPicPr>
            <a:picLocks noChangeAspect="1"/>
          </p:cNvPicPr>
          <p:nvPr/>
        </p:nvPicPr>
        <p:blipFill>
          <a:blip r:embed="rId11"/>
          <a:stretch>
            <a:fillRect/>
          </a:stretch>
        </p:blipFill>
        <p:spPr>
          <a:xfrm>
            <a:off x="7740603" y="5446425"/>
            <a:ext cx="3254829" cy="1400093"/>
          </a:xfrm>
          <a:prstGeom prst="rect">
            <a:avLst/>
          </a:prstGeom>
        </p:spPr>
      </p:pic>
    </p:spTree>
    <p:extLst>
      <p:ext uri="{BB962C8B-B14F-4D97-AF65-F5344CB8AC3E}">
        <p14:creationId xmlns:p14="http://schemas.microsoft.com/office/powerpoint/2010/main" val="3971234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4C15-F4BC-4A17-9030-70C924F7CD56}"/>
              </a:ext>
            </a:extLst>
          </p:cNvPr>
          <p:cNvSpPr>
            <a:spLocks noGrp="1"/>
          </p:cNvSpPr>
          <p:nvPr>
            <p:ph type="title"/>
          </p:nvPr>
        </p:nvSpPr>
        <p:spPr/>
        <p:txBody>
          <a:bodyPr/>
          <a:lstStyle/>
          <a:p>
            <a:endParaRPr lang="en-US"/>
          </a:p>
        </p:txBody>
      </p:sp>
      <p:sp>
        <p:nvSpPr>
          <p:cNvPr id="7" name="Content Placeholder 6">
            <a:extLst>
              <a:ext uri="{FF2B5EF4-FFF2-40B4-BE49-F238E27FC236}">
                <a16:creationId xmlns:a16="http://schemas.microsoft.com/office/drawing/2014/main" id="{6207BD39-3D3C-444D-9EB2-BC994C22B077}"/>
              </a:ext>
            </a:extLst>
          </p:cNvPr>
          <p:cNvSpPr>
            <a:spLocks noGrp="1"/>
          </p:cNvSpPr>
          <p:nvPr>
            <p:ph idx="1"/>
          </p:nvPr>
        </p:nvSpPr>
        <p:spPr/>
        <p:txBody>
          <a:bodyPr/>
          <a:lstStyle/>
          <a:p>
            <a:endParaRPr lang="en-US"/>
          </a:p>
        </p:txBody>
      </p:sp>
      <p:pic>
        <p:nvPicPr>
          <p:cNvPr id="4" name="Picture 3" descr="A picture containing text&#10;&#10;Description automatically generated">
            <a:extLst>
              <a:ext uri="{FF2B5EF4-FFF2-40B4-BE49-F238E27FC236}">
                <a16:creationId xmlns:a16="http://schemas.microsoft.com/office/drawing/2014/main" id="{FEDEE8C1-3E2A-4297-AEFB-1CF18B664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5734"/>
            <a:ext cx="4381500" cy="3057525"/>
          </a:xfrm>
          <a:prstGeom prst="rect">
            <a:avLst/>
          </a:prstGeom>
        </p:spPr>
      </p:pic>
    </p:spTree>
    <p:extLst>
      <p:ext uri="{BB962C8B-B14F-4D97-AF65-F5344CB8AC3E}">
        <p14:creationId xmlns:p14="http://schemas.microsoft.com/office/powerpoint/2010/main" val="3804124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B4911ECC-761C-4B0F-99B1-E92696100876}"/>
              </a:ext>
            </a:extLst>
          </p:cNvPr>
          <p:cNvPicPr>
            <a:picLocks noChangeAspect="1"/>
          </p:cNvPicPr>
          <p:nvPr/>
        </p:nvPicPr>
        <p:blipFill>
          <a:blip r:embed="rId2"/>
          <a:stretch>
            <a:fillRect/>
          </a:stretch>
        </p:blipFill>
        <p:spPr>
          <a:xfrm>
            <a:off x="6416065" y="3620022"/>
            <a:ext cx="5775935" cy="3284073"/>
          </a:xfrm>
          <a:prstGeom prst="rect">
            <a:avLst/>
          </a:prstGeom>
        </p:spPr>
      </p:pic>
      <p:pic>
        <p:nvPicPr>
          <p:cNvPr id="3" name="Picture 2">
            <a:extLst>
              <a:ext uri="{FF2B5EF4-FFF2-40B4-BE49-F238E27FC236}">
                <a16:creationId xmlns:a16="http://schemas.microsoft.com/office/drawing/2014/main" id="{351411AF-571C-4B7E-89DB-B6C1C1BEE9A3}"/>
              </a:ext>
            </a:extLst>
          </p:cNvPr>
          <p:cNvPicPr>
            <a:picLocks noChangeAspect="1"/>
          </p:cNvPicPr>
          <p:nvPr/>
        </p:nvPicPr>
        <p:blipFill>
          <a:blip r:embed="rId3"/>
          <a:stretch>
            <a:fillRect/>
          </a:stretch>
        </p:blipFill>
        <p:spPr>
          <a:xfrm>
            <a:off x="487410" y="842308"/>
            <a:ext cx="6752633" cy="4453174"/>
          </a:xfrm>
          <a:prstGeom prst="rect">
            <a:avLst/>
          </a:prstGeom>
        </p:spPr>
      </p:pic>
    </p:spTree>
    <p:extLst>
      <p:ext uri="{BB962C8B-B14F-4D97-AF65-F5344CB8AC3E}">
        <p14:creationId xmlns:p14="http://schemas.microsoft.com/office/powerpoint/2010/main" val="67759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email, website&#10;&#10;Description automatically generated">
            <a:extLst>
              <a:ext uri="{FF2B5EF4-FFF2-40B4-BE49-F238E27FC236}">
                <a16:creationId xmlns:a16="http://schemas.microsoft.com/office/drawing/2014/main" id="{6E40FD0D-46F4-4440-ACB3-F9AF7E8AB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942" y="643467"/>
            <a:ext cx="9904115" cy="5571065"/>
          </a:xfrm>
          <a:prstGeom prst="rect">
            <a:avLst/>
          </a:prstGeom>
          <a:ln>
            <a:noFill/>
          </a:ln>
        </p:spPr>
      </p:pic>
    </p:spTree>
    <p:extLst>
      <p:ext uri="{BB962C8B-B14F-4D97-AF65-F5344CB8AC3E}">
        <p14:creationId xmlns:p14="http://schemas.microsoft.com/office/powerpoint/2010/main" val="1771747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261E5-6E9A-1080-81AB-F081082D2C60}"/>
              </a:ext>
            </a:extLst>
          </p:cNvPr>
          <p:cNvSpPr>
            <a:spLocks noGrp="1"/>
          </p:cNvSpPr>
          <p:nvPr>
            <p:ph type="title"/>
          </p:nvPr>
        </p:nvSpPr>
        <p:spPr/>
        <p:txBody>
          <a:bodyPr/>
          <a:lstStyle/>
          <a:p>
            <a:r>
              <a:rPr lang="en-US" dirty="0"/>
              <a:t>Wednesday</a:t>
            </a:r>
          </a:p>
        </p:txBody>
      </p:sp>
      <p:sp>
        <p:nvSpPr>
          <p:cNvPr id="3" name="Content Placeholder 2">
            <a:extLst>
              <a:ext uri="{FF2B5EF4-FFF2-40B4-BE49-F238E27FC236}">
                <a16:creationId xmlns:a16="http://schemas.microsoft.com/office/drawing/2014/main" id="{9713FA68-1BE9-AA4D-FAF8-A0B10E665F3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36876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43AB64-4CA3-409B-878E-009242B1ED52}"/>
              </a:ext>
            </a:extLst>
          </p:cNvPr>
          <p:cNvPicPr>
            <a:picLocks noChangeAspect="1"/>
          </p:cNvPicPr>
          <p:nvPr/>
        </p:nvPicPr>
        <p:blipFill>
          <a:blip r:embed="rId2"/>
          <a:stretch>
            <a:fillRect/>
          </a:stretch>
        </p:blipFill>
        <p:spPr>
          <a:xfrm>
            <a:off x="9156518" y="4855033"/>
            <a:ext cx="3035482" cy="2032869"/>
          </a:xfrm>
          <a:prstGeom prst="rect">
            <a:avLst/>
          </a:prstGeom>
        </p:spPr>
      </p:pic>
      <p:sp>
        <p:nvSpPr>
          <p:cNvPr id="2" name="Title 1">
            <a:extLst>
              <a:ext uri="{FF2B5EF4-FFF2-40B4-BE49-F238E27FC236}">
                <a16:creationId xmlns:a16="http://schemas.microsoft.com/office/drawing/2014/main" id="{3181A8DA-AB76-4365-A9E2-38231268131C}"/>
              </a:ext>
            </a:extLst>
          </p:cNvPr>
          <p:cNvSpPr>
            <a:spLocks noGrp="1"/>
          </p:cNvSpPr>
          <p:nvPr>
            <p:ph type="title"/>
          </p:nvPr>
        </p:nvSpPr>
        <p:spPr/>
        <p:txBody>
          <a:bodyPr/>
          <a:lstStyle/>
          <a:p>
            <a:r>
              <a:rPr lang="en-US" dirty="0"/>
              <a:t>Software Lifecycle &amp; Testing</a:t>
            </a:r>
          </a:p>
        </p:txBody>
      </p:sp>
      <p:sp>
        <p:nvSpPr>
          <p:cNvPr id="3" name="Content Placeholder 2">
            <a:extLst>
              <a:ext uri="{FF2B5EF4-FFF2-40B4-BE49-F238E27FC236}">
                <a16:creationId xmlns:a16="http://schemas.microsoft.com/office/drawing/2014/main" id="{B88C96D0-55CD-4F77-9A41-1E42FE7B26F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2C3CD92-2849-45B9-9AC9-488A8845924B}"/>
              </a:ext>
            </a:extLst>
          </p:cNvPr>
          <p:cNvPicPr>
            <a:picLocks noChangeAspect="1"/>
          </p:cNvPicPr>
          <p:nvPr/>
        </p:nvPicPr>
        <p:blipFill>
          <a:blip r:embed="rId3"/>
          <a:stretch>
            <a:fillRect/>
          </a:stretch>
        </p:blipFill>
        <p:spPr>
          <a:xfrm>
            <a:off x="0" y="1737360"/>
            <a:ext cx="9156518" cy="5150542"/>
          </a:xfrm>
          <a:prstGeom prst="rect">
            <a:avLst/>
          </a:prstGeom>
        </p:spPr>
      </p:pic>
      <p:pic>
        <p:nvPicPr>
          <p:cNvPr id="8" name="Picture 7" descr="Diagram&#10;&#10;Description automatically generated">
            <a:extLst>
              <a:ext uri="{FF2B5EF4-FFF2-40B4-BE49-F238E27FC236}">
                <a16:creationId xmlns:a16="http://schemas.microsoft.com/office/drawing/2014/main" id="{7BBE615F-D91A-4325-87F2-4879EC787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3624" y="0"/>
            <a:ext cx="6915889" cy="3116317"/>
          </a:xfrm>
          <a:prstGeom prst="rect">
            <a:avLst/>
          </a:prstGeom>
        </p:spPr>
      </p:pic>
    </p:spTree>
    <p:extLst>
      <p:ext uri="{BB962C8B-B14F-4D97-AF65-F5344CB8AC3E}">
        <p14:creationId xmlns:p14="http://schemas.microsoft.com/office/powerpoint/2010/main" val="96712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69CA705-6ADA-4C31-BDA5-7BAE84DB3261}"/>
              </a:ext>
            </a:extLst>
          </p:cNvPr>
          <p:cNvGraphicFramePr>
            <a:graphicFrameLocks noGrp="1"/>
          </p:cNvGraphicFramePr>
          <p:nvPr>
            <p:ph idx="4294967295"/>
            <p:extLst>
              <p:ext uri="{D42A27DB-BD31-4B8C-83A1-F6EECF244321}">
                <p14:modId xmlns:p14="http://schemas.microsoft.com/office/powerpoint/2010/main" val="1673563122"/>
              </p:ext>
            </p:extLst>
          </p:nvPr>
        </p:nvGraphicFramePr>
        <p:xfrm>
          <a:off x="0" y="0"/>
          <a:ext cx="5404207" cy="6304236"/>
        </p:xfrm>
        <a:graphic>
          <a:graphicData uri="http://schemas.openxmlformats.org/drawingml/2006/table">
            <a:tbl>
              <a:tblPr/>
              <a:tblGrid>
                <a:gridCol w="1818527">
                  <a:extLst>
                    <a:ext uri="{9D8B030D-6E8A-4147-A177-3AD203B41FA5}">
                      <a16:colId xmlns:a16="http://schemas.microsoft.com/office/drawing/2014/main" val="1570041464"/>
                    </a:ext>
                  </a:extLst>
                </a:gridCol>
                <a:gridCol w="3585680">
                  <a:extLst>
                    <a:ext uri="{9D8B030D-6E8A-4147-A177-3AD203B41FA5}">
                      <a16:colId xmlns:a16="http://schemas.microsoft.com/office/drawing/2014/main" val="292275026"/>
                    </a:ext>
                  </a:extLst>
                </a:gridCol>
              </a:tblGrid>
              <a:tr h="173020">
                <a:tc>
                  <a:txBody>
                    <a:bodyPr/>
                    <a:lstStyle/>
                    <a:p>
                      <a:pPr algn="ctr" fontAlgn="ctr"/>
                      <a:r>
                        <a:rPr lang="en-US" sz="1600" b="1" dirty="0">
                          <a:effectLst/>
                        </a:rPr>
                        <a:t>Lifecycle Phases</a:t>
                      </a:r>
                    </a:p>
                  </a:txBody>
                  <a:tcPr marL="43255" marR="43255" marT="21628" marB="21628" anchor="ctr">
                    <a:lnL>
                      <a:noFill/>
                    </a:lnL>
                    <a:lnR>
                      <a:noFill/>
                    </a:lnR>
                    <a:lnT>
                      <a:noFill/>
                    </a:lnT>
                    <a:lnB>
                      <a:noFill/>
                    </a:lnB>
                  </a:tcPr>
                </a:tc>
                <a:tc>
                  <a:txBody>
                    <a:bodyPr/>
                    <a:lstStyle/>
                    <a:p>
                      <a:pPr algn="ctr" fontAlgn="ctr"/>
                      <a:r>
                        <a:rPr lang="en-US" sz="1600" b="1" dirty="0">
                          <a:effectLst/>
                        </a:rPr>
                        <a:t>Methodology Phases</a:t>
                      </a:r>
                    </a:p>
                  </a:txBody>
                  <a:tcPr marL="43255" marR="43255" marT="21628" marB="21628" anchor="ctr">
                    <a:lnL>
                      <a:noFill/>
                    </a:lnL>
                    <a:lnR>
                      <a:noFill/>
                    </a:lnR>
                    <a:lnT>
                      <a:noFill/>
                    </a:lnT>
                    <a:lnB>
                      <a:noFill/>
                    </a:lnB>
                  </a:tcPr>
                </a:tc>
                <a:extLst>
                  <a:ext uri="{0D108BD9-81ED-4DB2-BD59-A6C34878D82A}">
                    <a16:rowId xmlns:a16="http://schemas.microsoft.com/office/drawing/2014/main" val="4149910706"/>
                  </a:ext>
                </a:extLst>
              </a:tr>
              <a:tr h="173020">
                <a:tc>
                  <a:txBody>
                    <a:bodyPr/>
                    <a:lstStyle/>
                    <a:p>
                      <a:r>
                        <a:rPr lang="en-US" sz="1600" dirty="0">
                          <a:effectLst/>
                        </a:rPr>
                        <a:t>CON OP</a:t>
                      </a:r>
                    </a:p>
                  </a:txBody>
                  <a:tcPr marL="43255" marR="43255" marT="21628" marB="21628" anchor="ctr">
                    <a:lnL>
                      <a:noFill/>
                    </a:lnL>
                    <a:lnR>
                      <a:noFill/>
                    </a:lnR>
                    <a:lnT>
                      <a:noFill/>
                    </a:lnT>
                    <a:lnB>
                      <a:noFill/>
                    </a:lnB>
                  </a:tcPr>
                </a:tc>
                <a:tc>
                  <a:txBody>
                    <a:bodyPr/>
                    <a:lstStyle/>
                    <a:p>
                      <a:r>
                        <a:rPr lang="en-US" sz="1600">
                          <a:effectLst/>
                        </a:rPr>
                        <a:t>Objectives</a:t>
                      </a:r>
                    </a:p>
                  </a:txBody>
                  <a:tcPr marL="43255" marR="43255" marT="21628" marB="21628" anchor="ctr">
                    <a:lnL>
                      <a:noFill/>
                    </a:lnL>
                    <a:lnR>
                      <a:noFill/>
                    </a:lnR>
                    <a:lnT>
                      <a:noFill/>
                    </a:lnT>
                    <a:lnB>
                      <a:noFill/>
                    </a:lnB>
                  </a:tcPr>
                </a:tc>
                <a:extLst>
                  <a:ext uri="{0D108BD9-81ED-4DB2-BD59-A6C34878D82A}">
                    <a16:rowId xmlns:a16="http://schemas.microsoft.com/office/drawing/2014/main" val="4097243524"/>
                  </a:ext>
                </a:extLst>
              </a:tr>
              <a:tr h="173020">
                <a:tc>
                  <a:txBody>
                    <a:bodyPr/>
                    <a:lstStyle/>
                    <a:p>
                      <a:endParaRPr lang="en-US" sz="1600" dirty="0">
                        <a:effectLst/>
                      </a:endParaRPr>
                    </a:p>
                  </a:txBody>
                  <a:tcPr marL="43255" marR="43255" marT="21628" marB="21628" anchor="ctr">
                    <a:lnL>
                      <a:noFill/>
                    </a:lnL>
                    <a:lnR>
                      <a:noFill/>
                    </a:lnR>
                    <a:lnT>
                      <a:noFill/>
                    </a:lnT>
                    <a:lnB>
                      <a:noFill/>
                    </a:lnB>
                  </a:tcPr>
                </a:tc>
                <a:tc>
                  <a:txBody>
                    <a:bodyPr/>
                    <a:lstStyle/>
                    <a:p>
                      <a:r>
                        <a:rPr lang="en-US" sz="1600">
                          <a:effectLst/>
                        </a:rPr>
                        <a:t>Risk</a:t>
                      </a:r>
                    </a:p>
                  </a:txBody>
                  <a:tcPr marL="43255" marR="43255" marT="21628" marB="21628" anchor="ctr">
                    <a:lnL>
                      <a:noFill/>
                    </a:lnL>
                    <a:lnR>
                      <a:noFill/>
                    </a:lnR>
                    <a:lnT>
                      <a:noFill/>
                    </a:lnT>
                    <a:lnB>
                      <a:noFill/>
                    </a:lnB>
                  </a:tcPr>
                </a:tc>
                <a:extLst>
                  <a:ext uri="{0D108BD9-81ED-4DB2-BD59-A6C34878D82A}">
                    <a16:rowId xmlns:a16="http://schemas.microsoft.com/office/drawing/2014/main" val="1962183425"/>
                  </a:ext>
                </a:extLst>
              </a:tr>
              <a:tr h="173020">
                <a:tc>
                  <a:txBody>
                    <a:bodyPr/>
                    <a:lstStyle/>
                    <a:p>
                      <a:r>
                        <a:rPr lang="en-US" sz="1600" dirty="0">
                          <a:effectLst/>
                        </a:rPr>
                        <a:t>Requirements</a:t>
                      </a:r>
                    </a:p>
                  </a:txBody>
                  <a:tcPr marL="43255" marR="43255" marT="21628" marB="21628" anchor="ctr">
                    <a:lnL>
                      <a:noFill/>
                    </a:lnL>
                    <a:lnR>
                      <a:noFill/>
                    </a:lnR>
                    <a:lnT>
                      <a:noFill/>
                    </a:lnT>
                    <a:lnB>
                      <a:noFill/>
                    </a:lnB>
                  </a:tcPr>
                </a:tc>
                <a:tc>
                  <a:txBody>
                    <a:bodyPr/>
                    <a:lstStyle/>
                    <a:p>
                      <a:r>
                        <a:rPr lang="en-US" sz="1600" dirty="0">
                          <a:effectLst/>
                        </a:rPr>
                        <a:t>System Requirements</a:t>
                      </a:r>
                    </a:p>
                  </a:txBody>
                  <a:tcPr marL="43255" marR="43255" marT="21628" marB="21628" anchor="ctr">
                    <a:lnL>
                      <a:noFill/>
                    </a:lnL>
                    <a:lnR>
                      <a:noFill/>
                    </a:lnR>
                    <a:lnT>
                      <a:noFill/>
                    </a:lnT>
                    <a:lnB>
                      <a:noFill/>
                    </a:lnB>
                  </a:tcPr>
                </a:tc>
                <a:extLst>
                  <a:ext uri="{0D108BD9-81ED-4DB2-BD59-A6C34878D82A}">
                    <a16:rowId xmlns:a16="http://schemas.microsoft.com/office/drawing/2014/main" val="4177192848"/>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Software Requirements</a:t>
                      </a:r>
                    </a:p>
                  </a:txBody>
                  <a:tcPr marL="43255" marR="43255" marT="21628" marB="21628" anchor="ctr">
                    <a:lnL>
                      <a:noFill/>
                    </a:lnL>
                    <a:lnR>
                      <a:noFill/>
                    </a:lnR>
                    <a:lnT>
                      <a:noFill/>
                    </a:lnT>
                    <a:lnB>
                      <a:noFill/>
                    </a:lnB>
                  </a:tcPr>
                </a:tc>
                <a:extLst>
                  <a:ext uri="{0D108BD9-81ED-4DB2-BD59-A6C34878D82A}">
                    <a16:rowId xmlns:a16="http://schemas.microsoft.com/office/drawing/2014/main" val="1183457183"/>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Requirements Validation</a:t>
                      </a:r>
                    </a:p>
                  </a:txBody>
                  <a:tcPr marL="43255" marR="43255" marT="21628" marB="21628" anchor="ctr">
                    <a:lnL>
                      <a:noFill/>
                    </a:lnL>
                    <a:lnR>
                      <a:noFill/>
                    </a:lnR>
                    <a:lnT>
                      <a:noFill/>
                    </a:lnT>
                    <a:lnB>
                      <a:noFill/>
                    </a:lnB>
                  </a:tcPr>
                </a:tc>
                <a:extLst>
                  <a:ext uri="{0D108BD9-81ED-4DB2-BD59-A6C34878D82A}">
                    <a16:rowId xmlns:a16="http://schemas.microsoft.com/office/drawing/2014/main" val="4129215861"/>
                  </a:ext>
                </a:extLst>
              </a:tr>
              <a:tr h="173020">
                <a:tc>
                  <a:txBody>
                    <a:bodyPr/>
                    <a:lstStyle/>
                    <a:p>
                      <a:r>
                        <a:rPr lang="en-US" sz="1600">
                          <a:effectLst/>
                        </a:rPr>
                        <a:t>Design</a:t>
                      </a:r>
                    </a:p>
                  </a:txBody>
                  <a:tcPr marL="43255" marR="43255" marT="21628" marB="21628" anchor="ctr">
                    <a:lnL>
                      <a:noFill/>
                    </a:lnL>
                    <a:lnR>
                      <a:noFill/>
                    </a:lnR>
                    <a:lnT>
                      <a:noFill/>
                    </a:lnT>
                    <a:lnB>
                      <a:noFill/>
                    </a:lnB>
                  </a:tcPr>
                </a:tc>
                <a:tc>
                  <a:txBody>
                    <a:bodyPr/>
                    <a:lstStyle/>
                    <a:p>
                      <a:r>
                        <a:rPr lang="en-US" sz="1600" dirty="0">
                          <a:effectLst/>
                        </a:rPr>
                        <a:t>Analysis</a:t>
                      </a:r>
                    </a:p>
                  </a:txBody>
                  <a:tcPr marL="43255" marR="43255" marT="21628" marB="21628" anchor="ctr">
                    <a:lnL>
                      <a:noFill/>
                    </a:lnL>
                    <a:lnR>
                      <a:noFill/>
                    </a:lnR>
                    <a:lnT>
                      <a:noFill/>
                    </a:lnT>
                    <a:lnB>
                      <a:noFill/>
                    </a:lnB>
                  </a:tcPr>
                </a:tc>
                <a:extLst>
                  <a:ext uri="{0D108BD9-81ED-4DB2-BD59-A6C34878D82A}">
                    <a16:rowId xmlns:a16="http://schemas.microsoft.com/office/drawing/2014/main" val="3439146033"/>
                  </a:ext>
                </a:extLst>
              </a:tr>
              <a:tr h="302786">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Program, Product, and Detailed Design</a:t>
                      </a:r>
                    </a:p>
                  </a:txBody>
                  <a:tcPr marL="43255" marR="43255" marT="21628" marB="21628" anchor="ctr">
                    <a:lnL>
                      <a:noFill/>
                    </a:lnL>
                    <a:lnR>
                      <a:noFill/>
                    </a:lnR>
                    <a:lnT>
                      <a:noFill/>
                    </a:lnT>
                    <a:lnB>
                      <a:noFill/>
                    </a:lnB>
                  </a:tcPr>
                </a:tc>
                <a:extLst>
                  <a:ext uri="{0D108BD9-81ED-4DB2-BD59-A6C34878D82A}">
                    <a16:rowId xmlns:a16="http://schemas.microsoft.com/office/drawing/2014/main" val="2989519586"/>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Prototyping</a:t>
                      </a:r>
                    </a:p>
                  </a:txBody>
                  <a:tcPr marL="43255" marR="43255" marT="21628" marB="21628" anchor="ctr">
                    <a:lnL>
                      <a:noFill/>
                    </a:lnL>
                    <a:lnR>
                      <a:noFill/>
                    </a:lnR>
                    <a:lnT>
                      <a:noFill/>
                    </a:lnT>
                    <a:lnB>
                      <a:noFill/>
                    </a:lnB>
                  </a:tcPr>
                </a:tc>
                <a:extLst>
                  <a:ext uri="{0D108BD9-81ED-4DB2-BD59-A6C34878D82A}">
                    <a16:rowId xmlns:a16="http://schemas.microsoft.com/office/drawing/2014/main" val="4267543288"/>
                  </a:ext>
                </a:extLst>
              </a:tr>
              <a:tr h="302786">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Product Validation and Verification</a:t>
                      </a:r>
                    </a:p>
                  </a:txBody>
                  <a:tcPr marL="43255" marR="43255" marT="21628" marB="21628" anchor="ctr">
                    <a:lnL>
                      <a:noFill/>
                    </a:lnL>
                    <a:lnR>
                      <a:noFill/>
                    </a:lnR>
                    <a:lnT>
                      <a:noFill/>
                    </a:lnT>
                    <a:lnB>
                      <a:noFill/>
                    </a:lnB>
                  </a:tcPr>
                </a:tc>
                <a:extLst>
                  <a:ext uri="{0D108BD9-81ED-4DB2-BD59-A6C34878D82A}">
                    <a16:rowId xmlns:a16="http://schemas.microsoft.com/office/drawing/2014/main" val="3583837642"/>
                  </a:ext>
                </a:extLst>
              </a:tr>
              <a:tr h="302786">
                <a:tc>
                  <a:txBody>
                    <a:bodyPr/>
                    <a:lstStyle/>
                    <a:p>
                      <a:r>
                        <a:rPr lang="en-US" sz="1600">
                          <a:effectLst/>
                        </a:rPr>
                        <a:t>Implementation</a:t>
                      </a:r>
                    </a:p>
                  </a:txBody>
                  <a:tcPr marL="43255" marR="43255" marT="21628" marB="21628" anchor="ctr">
                    <a:lnL>
                      <a:noFill/>
                    </a:lnL>
                    <a:lnR>
                      <a:noFill/>
                    </a:lnR>
                    <a:lnT>
                      <a:noFill/>
                    </a:lnT>
                    <a:lnB>
                      <a:noFill/>
                    </a:lnB>
                  </a:tcPr>
                </a:tc>
                <a:tc>
                  <a:txBody>
                    <a:bodyPr/>
                    <a:lstStyle/>
                    <a:p>
                      <a:r>
                        <a:rPr lang="en-US" sz="1600" dirty="0">
                          <a:effectLst/>
                        </a:rPr>
                        <a:t>Coding, Implementation and Paired Programming</a:t>
                      </a:r>
                    </a:p>
                  </a:txBody>
                  <a:tcPr marL="43255" marR="43255" marT="21628" marB="21628" anchor="ctr">
                    <a:lnL>
                      <a:noFill/>
                    </a:lnL>
                    <a:lnR>
                      <a:noFill/>
                    </a:lnR>
                    <a:lnT>
                      <a:noFill/>
                    </a:lnT>
                    <a:lnB>
                      <a:noFill/>
                    </a:lnB>
                  </a:tcPr>
                </a:tc>
                <a:extLst>
                  <a:ext uri="{0D108BD9-81ED-4DB2-BD59-A6C34878D82A}">
                    <a16:rowId xmlns:a16="http://schemas.microsoft.com/office/drawing/2014/main" val="3186405324"/>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Build and Integrate</a:t>
                      </a:r>
                    </a:p>
                  </a:txBody>
                  <a:tcPr marL="43255" marR="43255" marT="21628" marB="21628" anchor="ctr">
                    <a:lnL>
                      <a:noFill/>
                    </a:lnL>
                    <a:lnR>
                      <a:noFill/>
                    </a:lnR>
                    <a:lnT>
                      <a:noFill/>
                    </a:lnT>
                    <a:lnB>
                      <a:noFill/>
                    </a:lnB>
                  </a:tcPr>
                </a:tc>
                <a:extLst>
                  <a:ext uri="{0D108BD9-81ED-4DB2-BD59-A6C34878D82A}">
                    <a16:rowId xmlns:a16="http://schemas.microsoft.com/office/drawing/2014/main" val="744366965"/>
                  </a:ext>
                </a:extLst>
              </a:tr>
              <a:tr h="173020">
                <a:tc>
                  <a:txBody>
                    <a:bodyPr/>
                    <a:lstStyle/>
                    <a:p>
                      <a:r>
                        <a:rPr lang="en-US" sz="1600">
                          <a:effectLst/>
                        </a:rPr>
                        <a:t>Testing</a:t>
                      </a:r>
                    </a:p>
                  </a:txBody>
                  <a:tcPr marL="43255" marR="43255" marT="21628" marB="21628" anchor="ctr">
                    <a:lnL>
                      <a:noFill/>
                    </a:lnL>
                    <a:lnR>
                      <a:noFill/>
                    </a:lnR>
                    <a:lnT>
                      <a:noFill/>
                    </a:lnT>
                    <a:lnB>
                      <a:noFill/>
                    </a:lnB>
                  </a:tcPr>
                </a:tc>
                <a:tc>
                  <a:txBody>
                    <a:bodyPr/>
                    <a:lstStyle/>
                    <a:p>
                      <a:r>
                        <a:rPr lang="en-US" sz="1600" dirty="0">
                          <a:effectLst/>
                        </a:rPr>
                        <a:t>Unit Testing</a:t>
                      </a:r>
                    </a:p>
                  </a:txBody>
                  <a:tcPr marL="43255" marR="43255" marT="21628" marB="21628" anchor="ctr">
                    <a:lnL>
                      <a:noFill/>
                    </a:lnL>
                    <a:lnR>
                      <a:noFill/>
                    </a:lnR>
                    <a:lnT>
                      <a:noFill/>
                    </a:lnT>
                    <a:lnB>
                      <a:noFill/>
                    </a:lnB>
                  </a:tcPr>
                </a:tc>
                <a:extLst>
                  <a:ext uri="{0D108BD9-81ED-4DB2-BD59-A6C34878D82A}">
                    <a16:rowId xmlns:a16="http://schemas.microsoft.com/office/drawing/2014/main" val="1004302021"/>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Simulations</a:t>
                      </a:r>
                    </a:p>
                  </a:txBody>
                  <a:tcPr marL="43255" marR="43255" marT="21628" marB="21628" anchor="ctr">
                    <a:lnL>
                      <a:noFill/>
                    </a:lnL>
                    <a:lnR>
                      <a:noFill/>
                    </a:lnR>
                    <a:lnT>
                      <a:noFill/>
                    </a:lnT>
                    <a:lnB>
                      <a:noFill/>
                    </a:lnB>
                  </a:tcPr>
                </a:tc>
                <a:extLst>
                  <a:ext uri="{0D108BD9-81ED-4DB2-BD59-A6C34878D82A}">
                    <a16:rowId xmlns:a16="http://schemas.microsoft.com/office/drawing/2014/main" val="4054600731"/>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Integration Testing</a:t>
                      </a:r>
                    </a:p>
                  </a:txBody>
                  <a:tcPr marL="43255" marR="43255" marT="21628" marB="21628" anchor="ctr">
                    <a:lnL>
                      <a:noFill/>
                    </a:lnL>
                    <a:lnR>
                      <a:noFill/>
                    </a:lnR>
                    <a:lnT>
                      <a:noFill/>
                    </a:lnT>
                    <a:lnB>
                      <a:noFill/>
                    </a:lnB>
                  </a:tcPr>
                </a:tc>
                <a:extLst>
                  <a:ext uri="{0D108BD9-81ED-4DB2-BD59-A6C34878D82A}">
                    <a16:rowId xmlns:a16="http://schemas.microsoft.com/office/drawing/2014/main" val="722237150"/>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System Testing</a:t>
                      </a:r>
                    </a:p>
                  </a:txBody>
                  <a:tcPr marL="43255" marR="43255" marT="21628" marB="21628" anchor="ctr">
                    <a:lnL>
                      <a:noFill/>
                    </a:lnL>
                    <a:lnR>
                      <a:noFill/>
                    </a:lnR>
                    <a:lnT>
                      <a:noFill/>
                    </a:lnT>
                    <a:lnB>
                      <a:noFill/>
                    </a:lnB>
                  </a:tcPr>
                </a:tc>
                <a:extLst>
                  <a:ext uri="{0D108BD9-81ED-4DB2-BD59-A6C34878D82A}">
                    <a16:rowId xmlns:a16="http://schemas.microsoft.com/office/drawing/2014/main" val="3263759992"/>
                  </a:ext>
                </a:extLst>
              </a:tr>
              <a:tr h="173020">
                <a:tc>
                  <a:txBody>
                    <a:bodyPr/>
                    <a:lstStyle/>
                    <a:p>
                      <a:endParaRPr lang="en-US" sz="1600">
                        <a:effectLst/>
                      </a:endParaRPr>
                    </a:p>
                  </a:txBody>
                  <a:tcPr marL="43255" marR="43255" marT="21628" marB="21628" anchor="ctr">
                    <a:lnL>
                      <a:noFill/>
                    </a:lnL>
                    <a:lnR>
                      <a:noFill/>
                    </a:lnR>
                    <a:lnT>
                      <a:noFill/>
                    </a:lnT>
                    <a:lnB>
                      <a:noFill/>
                    </a:lnB>
                  </a:tcPr>
                </a:tc>
                <a:tc>
                  <a:txBody>
                    <a:bodyPr/>
                    <a:lstStyle/>
                    <a:p>
                      <a:r>
                        <a:rPr lang="en-US" sz="1600" dirty="0">
                          <a:effectLst/>
                        </a:rPr>
                        <a:t>Acceptance Testing</a:t>
                      </a:r>
                    </a:p>
                  </a:txBody>
                  <a:tcPr marL="43255" marR="43255" marT="21628" marB="21628" anchor="ctr">
                    <a:lnL>
                      <a:noFill/>
                    </a:lnL>
                    <a:lnR>
                      <a:noFill/>
                    </a:lnR>
                    <a:lnT>
                      <a:noFill/>
                    </a:lnT>
                    <a:lnB>
                      <a:noFill/>
                    </a:lnB>
                  </a:tcPr>
                </a:tc>
                <a:extLst>
                  <a:ext uri="{0D108BD9-81ED-4DB2-BD59-A6C34878D82A}">
                    <a16:rowId xmlns:a16="http://schemas.microsoft.com/office/drawing/2014/main" val="3283362996"/>
                  </a:ext>
                </a:extLst>
              </a:tr>
              <a:tr h="173020">
                <a:tc>
                  <a:txBody>
                    <a:bodyPr/>
                    <a:lstStyle/>
                    <a:p>
                      <a:endParaRPr lang="en-US" sz="1600" dirty="0">
                        <a:effectLst/>
                      </a:endParaRPr>
                    </a:p>
                  </a:txBody>
                  <a:tcPr marL="43255" marR="43255" marT="21628" marB="21628" anchor="ctr">
                    <a:lnL>
                      <a:noFill/>
                    </a:lnL>
                    <a:lnR>
                      <a:noFill/>
                    </a:lnR>
                    <a:lnT>
                      <a:noFill/>
                    </a:lnT>
                    <a:lnB>
                      <a:noFill/>
                    </a:lnB>
                  </a:tcPr>
                </a:tc>
                <a:tc>
                  <a:txBody>
                    <a:bodyPr/>
                    <a:lstStyle/>
                    <a:p>
                      <a:r>
                        <a:rPr lang="en-US" sz="1600" dirty="0">
                          <a:effectLst/>
                        </a:rPr>
                        <a:t>QA</a:t>
                      </a:r>
                    </a:p>
                  </a:txBody>
                  <a:tcPr marL="43255" marR="43255" marT="21628" marB="21628" anchor="ctr">
                    <a:lnL>
                      <a:noFill/>
                    </a:lnL>
                    <a:lnR>
                      <a:noFill/>
                    </a:lnR>
                    <a:lnT>
                      <a:noFill/>
                    </a:lnT>
                    <a:lnB>
                      <a:noFill/>
                    </a:lnB>
                  </a:tcPr>
                </a:tc>
                <a:extLst>
                  <a:ext uri="{0D108BD9-81ED-4DB2-BD59-A6C34878D82A}">
                    <a16:rowId xmlns:a16="http://schemas.microsoft.com/office/drawing/2014/main" val="2618218177"/>
                  </a:ext>
                </a:extLst>
              </a:tr>
              <a:tr h="173020">
                <a:tc>
                  <a:txBody>
                    <a:bodyPr/>
                    <a:lstStyle/>
                    <a:p>
                      <a:r>
                        <a:rPr lang="en-US" sz="1600">
                          <a:effectLst/>
                        </a:rPr>
                        <a:t>Deployment Release</a:t>
                      </a:r>
                    </a:p>
                  </a:txBody>
                  <a:tcPr marL="43255" marR="43255" marT="21628" marB="21628" anchor="ctr">
                    <a:lnL>
                      <a:noFill/>
                    </a:lnL>
                    <a:lnR>
                      <a:noFill/>
                    </a:lnR>
                    <a:lnT>
                      <a:noFill/>
                    </a:lnT>
                    <a:lnB>
                      <a:noFill/>
                    </a:lnB>
                  </a:tcPr>
                </a:tc>
                <a:tc>
                  <a:txBody>
                    <a:bodyPr/>
                    <a:lstStyle/>
                    <a:p>
                      <a:r>
                        <a:rPr lang="en-US" sz="1600" dirty="0">
                          <a:effectLst/>
                        </a:rPr>
                        <a:t>Deployment Release</a:t>
                      </a:r>
                      <a:r>
                        <a:rPr lang="en-US" sz="1600" dirty="0">
                          <a:effectLst/>
                          <a:hlinkClick r:id="rId2"/>
                        </a:rPr>
                        <a:t> </a:t>
                      </a:r>
                      <a:endParaRPr lang="en-US" sz="1600" dirty="0">
                        <a:effectLst/>
                      </a:endParaRPr>
                    </a:p>
                  </a:txBody>
                  <a:tcPr marL="43255" marR="43255" marT="21628" marB="21628" anchor="ctr">
                    <a:lnL>
                      <a:noFill/>
                    </a:lnL>
                    <a:lnR>
                      <a:noFill/>
                    </a:lnR>
                    <a:lnT>
                      <a:noFill/>
                    </a:lnT>
                    <a:lnB>
                      <a:noFill/>
                    </a:lnB>
                  </a:tcPr>
                </a:tc>
                <a:extLst>
                  <a:ext uri="{0D108BD9-81ED-4DB2-BD59-A6C34878D82A}">
                    <a16:rowId xmlns:a16="http://schemas.microsoft.com/office/drawing/2014/main" val="239008339"/>
                  </a:ext>
                </a:extLst>
              </a:tr>
              <a:tr h="173020">
                <a:tc>
                  <a:txBody>
                    <a:bodyPr/>
                    <a:lstStyle/>
                    <a:p>
                      <a:r>
                        <a:rPr lang="en-US" sz="1600">
                          <a:effectLst/>
                        </a:rPr>
                        <a:t>Operations</a:t>
                      </a:r>
                    </a:p>
                  </a:txBody>
                  <a:tcPr marL="43255" marR="43255" marT="21628" marB="21628" anchor="ctr">
                    <a:lnL>
                      <a:noFill/>
                    </a:lnL>
                    <a:lnR>
                      <a:noFill/>
                    </a:lnR>
                    <a:lnT>
                      <a:noFill/>
                    </a:lnT>
                    <a:lnB>
                      <a:noFill/>
                    </a:lnB>
                  </a:tcPr>
                </a:tc>
                <a:tc>
                  <a:txBody>
                    <a:bodyPr/>
                    <a:lstStyle/>
                    <a:p>
                      <a:r>
                        <a:rPr lang="en-US" sz="1600" dirty="0">
                          <a:effectLst/>
                        </a:rPr>
                        <a:t>Operations</a:t>
                      </a:r>
                    </a:p>
                  </a:txBody>
                  <a:tcPr marL="43255" marR="43255" marT="21628" marB="21628" anchor="ctr">
                    <a:lnL>
                      <a:noFill/>
                    </a:lnL>
                    <a:lnR>
                      <a:noFill/>
                    </a:lnR>
                    <a:lnT>
                      <a:noFill/>
                    </a:lnT>
                    <a:lnB>
                      <a:noFill/>
                    </a:lnB>
                  </a:tcPr>
                </a:tc>
                <a:extLst>
                  <a:ext uri="{0D108BD9-81ED-4DB2-BD59-A6C34878D82A}">
                    <a16:rowId xmlns:a16="http://schemas.microsoft.com/office/drawing/2014/main" val="1142794366"/>
                  </a:ext>
                </a:extLst>
              </a:tr>
              <a:tr h="173020">
                <a:tc>
                  <a:txBody>
                    <a:bodyPr/>
                    <a:lstStyle/>
                    <a:p>
                      <a:r>
                        <a:rPr lang="en-US" sz="1600" dirty="0">
                          <a:effectLst/>
                        </a:rPr>
                        <a:t>Maintenance</a:t>
                      </a:r>
                    </a:p>
                  </a:txBody>
                  <a:tcPr marL="43255" marR="43255" marT="21628" marB="21628" anchor="ctr">
                    <a:lnL>
                      <a:noFill/>
                    </a:lnL>
                    <a:lnR>
                      <a:noFill/>
                    </a:lnR>
                    <a:lnT>
                      <a:noFill/>
                    </a:lnT>
                    <a:lnB>
                      <a:noFill/>
                    </a:lnB>
                  </a:tcPr>
                </a:tc>
                <a:tc>
                  <a:txBody>
                    <a:bodyPr/>
                    <a:lstStyle/>
                    <a:p>
                      <a:r>
                        <a:rPr lang="en-US" sz="1600" dirty="0">
                          <a:effectLst/>
                        </a:rPr>
                        <a:t>Maintenance</a:t>
                      </a:r>
                    </a:p>
                  </a:txBody>
                  <a:tcPr marL="43255" marR="43255" marT="21628" marB="21628" anchor="ctr">
                    <a:lnL>
                      <a:noFill/>
                    </a:lnL>
                    <a:lnR>
                      <a:noFill/>
                    </a:lnR>
                    <a:lnT>
                      <a:noFill/>
                    </a:lnT>
                    <a:lnB>
                      <a:noFill/>
                    </a:lnB>
                  </a:tcPr>
                </a:tc>
                <a:extLst>
                  <a:ext uri="{0D108BD9-81ED-4DB2-BD59-A6C34878D82A}">
                    <a16:rowId xmlns:a16="http://schemas.microsoft.com/office/drawing/2014/main" val="3254141041"/>
                  </a:ext>
                </a:extLst>
              </a:tr>
            </a:tbl>
          </a:graphicData>
        </a:graphic>
      </p:graphicFrame>
      <p:pic>
        <p:nvPicPr>
          <p:cNvPr id="5" name="Picture 4">
            <a:extLst>
              <a:ext uri="{FF2B5EF4-FFF2-40B4-BE49-F238E27FC236}">
                <a16:creationId xmlns:a16="http://schemas.microsoft.com/office/drawing/2014/main" id="{8E311749-A09B-4C28-BFFA-DF3F0791D2B7}"/>
              </a:ext>
            </a:extLst>
          </p:cNvPr>
          <p:cNvPicPr>
            <a:picLocks noChangeAspect="1"/>
          </p:cNvPicPr>
          <p:nvPr/>
        </p:nvPicPr>
        <p:blipFill>
          <a:blip r:embed="rId3"/>
          <a:stretch>
            <a:fillRect/>
          </a:stretch>
        </p:blipFill>
        <p:spPr>
          <a:xfrm>
            <a:off x="5232972" y="0"/>
            <a:ext cx="6959028" cy="3914454"/>
          </a:xfrm>
          <a:prstGeom prst="rect">
            <a:avLst/>
          </a:prstGeom>
        </p:spPr>
      </p:pic>
    </p:spTree>
    <p:extLst>
      <p:ext uri="{BB962C8B-B14F-4D97-AF65-F5344CB8AC3E}">
        <p14:creationId xmlns:p14="http://schemas.microsoft.com/office/powerpoint/2010/main" val="769629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50CBF9-5765-9A6B-D461-C233FC65DE74}"/>
              </a:ext>
            </a:extLst>
          </p:cNvPr>
          <p:cNvSpPr>
            <a:spLocks noGrp="1"/>
          </p:cNvSpPr>
          <p:nvPr>
            <p:ph type="title"/>
          </p:nvPr>
        </p:nvSpPr>
        <p:spPr/>
        <p:txBody>
          <a:bodyPr/>
          <a:lstStyle/>
          <a:p>
            <a:r>
              <a:rPr lang="en-US" dirty="0"/>
              <a:t>Reading Checkpoint</a:t>
            </a:r>
          </a:p>
        </p:txBody>
      </p:sp>
      <p:sp>
        <p:nvSpPr>
          <p:cNvPr id="5" name="Content Placeholder 4">
            <a:extLst>
              <a:ext uri="{FF2B5EF4-FFF2-40B4-BE49-F238E27FC236}">
                <a16:creationId xmlns:a16="http://schemas.microsoft.com/office/drawing/2014/main" id="{F7E10C71-9720-6DFE-F7BE-75928B5005C8}"/>
              </a:ext>
            </a:extLst>
          </p:cNvPr>
          <p:cNvSpPr>
            <a:spLocks noGrp="1"/>
          </p:cNvSpPr>
          <p:nvPr>
            <p:ph idx="1"/>
          </p:nvPr>
        </p:nvSpPr>
        <p:spPr/>
        <p:txBody>
          <a:bodyPr>
            <a:normAutofit fontScale="70000" lnSpcReduction="20000"/>
          </a:bodyPr>
          <a:lstStyle/>
          <a:p>
            <a:r>
              <a:rPr lang="en-US" b="1" dirty="0"/>
              <a:t>Life Cycle-Based Testing</a:t>
            </a:r>
          </a:p>
          <a:p>
            <a:pPr lvl="1"/>
            <a:r>
              <a:rPr lang="en-US" dirty="0"/>
              <a:t>Please open the O'Reilly e-book </a:t>
            </a:r>
            <a:r>
              <a:rPr lang="en-US" dirty="0">
                <a:hlinkClick r:id="rId2"/>
              </a:rPr>
              <a:t>Software Testing, 4th Edition</a:t>
            </a:r>
            <a:r>
              <a:rPr lang="en-US" dirty="0"/>
              <a:t> by Paul C. Jorgensen. Read Chapter 11: Life Cycle-Based Testing.</a:t>
            </a:r>
          </a:p>
          <a:p>
            <a:r>
              <a:rPr lang="en-US" b="1" dirty="0"/>
              <a:t>The Software Development Process</a:t>
            </a:r>
          </a:p>
          <a:p>
            <a:pPr lvl="1"/>
            <a:r>
              <a:rPr lang="en-US" dirty="0"/>
              <a:t>Please open the O-Reilly e-book </a:t>
            </a:r>
            <a:r>
              <a:rPr lang="en-US" dirty="0">
                <a:hlinkClick r:id="rId3"/>
              </a:rPr>
              <a:t>Software Testing, Second Edition</a:t>
            </a:r>
            <a:r>
              <a:rPr lang="en-US" dirty="0"/>
              <a:t> by Ron Patton. Read Chapter 2: The Software Development Process.</a:t>
            </a:r>
          </a:p>
          <a:p>
            <a:r>
              <a:rPr lang="en-US" b="1" dirty="0"/>
              <a:t>Testing Throughout the Software Lifecycle</a:t>
            </a:r>
          </a:p>
          <a:p>
            <a:pPr lvl="1"/>
            <a:r>
              <a:rPr lang="en-US" dirty="0"/>
              <a:t>Please open </a:t>
            </a:r>
            <a:r>
              <a:rPr lang="en-US" dirty="0">
                <a:hlinkClick r:id="rId4"/>
              </a:rPr>
              <a:t>Fundamentals of Software Testing</a:t>
            </a:r>
            <a:r>
              <a:rPr lang="en-US" dirty="0"/>
              <a:t> by Bernard </a:t>
            </a:r>
            <a:r>
              <a:rPr lang="en-US" dirty="0" err="1"/>
              <a:t>Homès</a:t>
            </a:r>
            <a:r>
              <a:rPr lang="en-US" dirty="0"/>
              <a:t>. Read Chapter 2.1: Testing Throughout the Software Lifecycle.</a:t>
            </a:r>
          </a:p>
          <a:p>
            <a:r>
              <a:rPr lang="en-US" b="1" dirty="0"/>
              <a:t>Extreme Programming and its Development Practices</a:t>
            </a:r>
          </a:p>
          <a:p>
            <a:pPr lvl="1"/>
            <a:r>
              <a:rPr lang="en-US" dirty="0"/>
              <a:t>Please download and read the following article:</a:t>
            </a:r>
          </a:p>
          <a:p>
            <a:pPr lvl="1"/>
            <a:r>
              <a:rPr lang="en-US" dirty="0"/>
              <a:t>R. </a:t>
            </a:r>
            <a:r>
              <a:rPr lang="en-US" dirty="0" err="1"/>
              <a:t>Juric</a:t>
            </a:r>
            <a:r>
              <a:rPr lang="en-US" dirty="0"/>
              <a:t>, "Extreme Programming and its Development Practices" </a:t>
            </a:r>
            <a:r>
              <a:rPr lang="en-US" i="1" dirty="0"/>
              <a:t>22nd Int. Conf. Information Technology ITI 2000</a:t>
            </a:r>
            <a:r>
              <a:rPr lang="en-US" dirty="0"/>
              <a:t>, Jun. 2000  </a:t>
            </a:r>
            <a:br>
              <a:rPr lang="en-US" dirty="0"/>
            </a:br>
            <a:r>
              <a:rPr lang="en-US" dirty="0"/>
              <a:t>[Online] Available: </a:t>
            </a:r>
            <a:r>
              <a:rPr lang="en-US" dirty="0">
                <a:hlinkClick r:id="rId5"/>
              </a:rPr>
              <a:t>http://ieeexplore.ieee.org/xpls/abs_all.jsp?arnumber=915842&amp;tag=1</a:t>
            </a:r>
            <a:endParaRPr lang="en-US" dirty="0"/>
          </a:p>
          <a:p>
            <a:r>
              <a:rPr lang="en-US" b="1" dirty="0"/>
              <a:t>What Is Agile Methodology?</a:t>
            </a:r>
          </a:p>
          <a:p>
            <a:pPr lvl="1"/>
            <a:r>
              <a:rPr lang="en-US" dirty="0"/>
              <a:t>M. James, "What Is Agile Methodology?," Oct. 2008, [Online] Available: </a:t>
            </a:r>
            <a:r>
              <a:rPr lang="en-US" dirty="0">
                <a:hlinkClick r:id="rId6"/>
              </a:rPr>
              <a:t>http://agilemethodology.org/</a:t>
            </a:r>
            <a:endParaRPr lang="en-US" dirty="0"/>
          </a:p>
          <a:p>
            <a:endParaRPr lang="en-US" dirty="0"/>
          </a:p>
          <a:p>
            <a:endParaRPr lang="en-US" dirty="0"/>
          </a:p>
        </p:txBody>
      </p:sp>
      <p:sp>
        <p:nvSpPr>
          <p:cNvPr id="7" name="TextBox 6">
            <a:extLst>
              <a:ext uri="{FF2B5EF4-FFF2-40B4-BE49-F238E27FC236}">
                <a16:creationId xmlns:a16="http://schemas.microsoft.com/office/drawing/2014/main" id="{AA51FC68-6F57-B2D0-F890-CC121FDF1150}"/>
              </a:ext>
            </a:extLst>
          </p:cNvPr>
          <p:cNvSpPr txBox="1"/>
          <p:nvPr/>
        </p:nvSpPr>
        <p:spPr>
          <a:xfrm>
            <a:off x="6010155" y="12243"/>
            <a:ext cx="6094070" cy="2031325"/>
          </a:xfrm>
          <a:prstGeom prst="rect">
            <a:avLst/>
          </a:prstGeom>
          <a:noFill/>
        </p:spPr>
        <p:txBody>
          <a:bodyPr wrap="square">
            <a:spAutoFit/>
          </a:bodyPr>
          <a:lstStyle/>
          <a:p>
            <a:pPr lvl="1"/>
            <a:r>
              <a:rPr lang="en-US" dirty="0"/>
              <a:t>In order to get free access to </a:t>
            </a:r>
            <a:r>
              <a:rPr lang="en-US" dirty="0" err="1"/>
              <a:t>ieeexplore.ieee.org</a:t>
            </a:r>
            <a:r>
              <a:rPr lang="en-US" dirty="0"/>
              <a:t>, please login to </a:t>
            </a:r>
            <a:r>
              <a:rPr lang="en-US" dirty="0" err="1"/>
              <a:t>www.byui.edu</a:t>
            </a:r>
            <a:r>
              <a:rPr lang="en-US" dirty="0"/>
              <a:t>, and go Services: Library (https://</a:t>
            </a:r>
            <a:r>
              <a:rPr lang="en-US" dirty="0" err="1"/>
              <a:t>library.byui.edu</a:t>
            </a:r>
            <a:r>
              <a:rPr lang="en-US" dirty="0"/>
              <a:t>/). </a:t>
            </a:r>
          </a:p>
          <a:p>
            <a:pPr lvl="1"/>
            <a:r>
              <a:rPr lang="en-US" dirty="0"/>
              <a:t>From McKay Library's search, look for the title. Or </a:t>
            </a:r>
          </a:p>
          <a:p>
            <a:pPr lvl="1"/>
            <a:r>
              <a:rPr lang="en-US" dirty="0"/>
              <a:t>From McKay Library, click on the A-Z Database. Click on I for </a:t>
            </a:r>
            <a:r>
              <a:rPr lang="en-US" dirty="0" err="1"/>
              <a:t>IEEExplore</a:t>
            </a:r>
            <a:r>
              <a:rPr lang="en-US" dirty="0"/>
              <a:t>. From this point you can </a:t>
            </a:r>
            <a:r>
              <a:rPr lang="en-US" dirty="0" err="1"/>
              <a:t>reclick</a:t>
            </a:r>
            <a:r>
              <a:rPr lang="en-US" dirty="0"/>
              <a:t> on the link or search for the title (4th item down). </a:t>
            </a:r>
          </a:p>
        </p:txBody>
      </p:sp>
    </p:spTree>
    <p:extLst>
      <p:ext uri="{BB962C8B-B14F-4D97-AF65-F5344CB8AC3E}">
        <p14:creationId xmlns:p14="http://schemas.microsoft.com/office/powerpoint/2010/main" val="1420654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553D7-0566-9733-1C02-6A7FE149B7CF}"/>
              </a:ext>
            </a:extLst>
          </p:cNvPr>
          <p:cNvSpPr>
            <a:spLocks noGrp="1"/>
          </p:cNvSpPr>
          <p:nvPr>
            <p:ph type="title"/>
          </p:nvPr>
        </p:nvSpPr>
        <p:spPr/>
        <p:txBody>
          <a:bodyPr>
            <a:normAutofit fontScale="90000"/>
          </a:bodyPr>
          <a:lstStyle/>
          <a:p>
            <a:r>
              <a:rPr lang="en-US" dirty="0">
                <a:hlinkClick r:id="rId2"/>
              </a:rPr>
              <a:t>Software Testing, 4th Edition</a:t>
            </a:r>
            <a:r>
              <a:rPr lang="en-US" dirty="0"/>
              <a:t> by Paul C. Jorgensen Chapter 11: Life Cycle-Based Testing</a:t>
            </a:r>
          </a:p>
        </p:txBody>
      </p:sp>
      <p:sp>
        <p:nvSpPr>
          <p:cNvPr id="3" name="Content Placeholder 2">
            <a:extLst>
              <a:ext uri="{FF2B5EF4-FFF2-40B4-BE49-F238E27FC236}">
                <a16:creationId xmlns:a16="http://schemas.microsoft.com/office/drawing/2014/main" id="{5B0EE056-2E1A-6B50-3BD0-9D76E9D12802}"/>
              </a:ext>
            </a:extLst>
          </p:cNvPr>
          <p:cNvSpPr>
            <a:spLocks noGrp="1"/>
          </p:cNvSpPr>
          <p:nvPr>
            <p:ph idx="1"/>
          </p:nvPr>
        </p:nvSpPr>
        <p:spPr/>
        <p:txBody>
          <a:bodyPr>
            <a:normAutofit fontScale="92500" lnSpcReduction="20000"/>
          </a:bodyPr>
          <a:lstStyle/>
          <a:p>
            <a:r>
              <a:rPr lang="en-US" b="1" dirty="0"/>
              <a:t>11.1 Traditional Waterfall Testing</a:t>
            </a:r>
          </a:p>
          <a:p>
            <a:pPr lvl="1"/>
            <a:r>
              <a:rPr lang="en-US" b="1" i="1" dirty="0"/>
              <a:t>11.1.1 Waterfall Testing</a:t>
            </a:r>
            <a:endParaRPr lang="en-US" b="1" dirty="0"/>
          </a:p>
          <a:p>
            <a:pPr lvl="1"/>
            <a:r>
              <a:rPr lang="en-US" b="1" i="1" dirty="0"/>
              <a:t>11.1.2 Pros and Cons of the Waterfall Model</a:t>
            </a:r>
            <a:endParaRPr lang="en-US" b="1" dirty="0"/>
          </a:p>
          <a:p>
            <a:r>
              <a:rPr lang="en-US" b="1" dirty="0"/>
              <a:t>11.2 Testing in Iterative Life Cycles</a:t>
            </a:r>
          </a:p>
          <a:p>
            <a:pPr lvl="1"/>
            <a:r>
              <a:rPr lang="en-US" b="1" i="1" dirty="0"/>
              <a:t>11.2.1 Waterfall Spin-Offs</a:t>
            </a:r>
            <a:endParaRPr lang="en-US" b="1" dirty="0"/>
          </a:p>
          <a:p>
            <a:pPr lvl="1"/>
            <a:r>
              <a:rPr lang="en-US" b="1" i="1" dirty="0"/>
              <a:t>11.2.2 Specification-Based Life Cycle Models</a:t>
            </a:r>
            <a:endParaRPr lang="en-US" b="1" dirty="0"/>
          </a:p>
          <a:p>
            <a:r>
              <a:rPr lang="en-US" b="1" dirty="0"/>
              <a:t>11.3 Agile Testing</a:t>
            </a:r>
          </a:p>
          <a:p>
            <a:pPr lvl="1"/>
            <a:r>
              <a:rPr lang="en-US" b="1" i="1" dirty="0"/>
              <a:t>11.3.1 Extreme Programming</a:t>
            </a:r>
            <a:endParaRPr lang="en-US" b="1" dirty="0"/>
          </a:p>
          <a:p>
            <a:pPr lvl="1"/>
            <a:r>
              <a:rPr lang="en-US" b="1" i="1" dirty="0"/>
              <a:t>11.3.2 Test-Driven Development</a:t>
            </a:r>
            <a:endParaRPr lang="en-US" b="1" dirty="0"/>
          </a:p>
          <a:p>
            <a:pPr lvl="1"/>
            <a:r>
              <a:rPr lang="en-US" b="1" i="1" dirty="0"/>
              <a:t>11.3.3 Scrum</a:t>
            </a:r>
            <a:endParaRPr lang="en-US" b="1" dirty="0"/>
          </a:p>
          <a:p>
            <a:r>
              <a:rPr lang="en-US" b="1" dirty="0"/>
              <a:t>11.4 Agile Model–Driven Development</a:t>
            </a:r>
          </a:p>
          <a:p>
            <a:pPr lvl="1"/>
            <a:r>
              <a:rPr lang="en-US" b="1" i="1" dirty="0"/>
              <a:t>11.4.1 Agile Model–Driven Development</a:t>
            </a:r>
            <a:endParaRPr lang="en-US" b="1" dirty="0"/>
          </a:p>
          <a:p>
            <a:pPr lvl="1"/>
            <a:r>
              <a:rPr lang="en-US" b="1" i="1" dirty="0"/>
              <a:t>11.4.2 Model–Driven Agile Development</a:t>
            </a:r>
            <a:endParaRPr lang="en-US" b="1" dirty="0"/>
          </a:p>
          <a:p>
            <a:endParaRPr lang="en-US" dirty="0"/>
          </a:p>
          <a:p>
            <a:endParaRPr lang="en-US" dirty="0"/>
          </a:p>
        </p:txBody>
      </p:sp>
      <p:pic>
        <p:nvPicPr>
          <p:cNvPr id="1026" name="Picture 2" descr="image">
            <a:extLst>
              <a:ext uri="{FF2B5EF4-FFF2-40B4-BE49-F238E27FC236}">
                <a16:creationId xmlns:a16="http://schemas.microsoft.com/office/drawing/2014/main" id="{FAC40075-8365-D0F0-4C04-5E01B32BD0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6509" y="462988"/>
            <a:ext cx="2325185" cy="1521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extLst>
              <a:ext uri="{FF2B5EF4-FFF2-40B4-BE49-F238E27FC236}">
                <a16:creationId xmlns:a16="http://schemas.microsoft.com/office/drawing/2014/main" id="{696D4D64-2AA4-8BA7-D1C1-8990C45D2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1395" y="2119260"/>
            <a:ext cx="2839977" cy="10791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a:extLst>
              <a:ext uri="{FF2B5EF4-FFF2-40B4-BE49-F238E27FC236}">
                <a16:creationId xmlns:a16="http://schemas.microsoft.com/office/drawing/2014/main" id="{960E81EC-9C67-C2C9-A7B5-C61F07D411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3294" y="3428999"/>
            <a:ext cx="2528399" cy="32363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a:extLst>
              <a:ext uri="{FF2B5EF4-FFF2-40B4-BE49-F238E27FC236}">
                <a16:creationId xmlns:a16="http://schemas.microsoft.com/office/drawing/2014/main" id="{728E9FF8-9C3A-6DA2-AF65-D74D8D878C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2995" y="4001294"/>
            <a:ext cx="2528400" cy="2022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123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6E438-B288-66AC-AD87-7F50623422B1}"/>
              </a:ext>
            </a:extLst>
          </p:cNvPr>
          <p:cNvSpPr>
            <a:spLocks noGrp="1"/>
          </p:cNvSpPr>
          <p:nvPr>
            <p:ph type="title"/>
          </p:nvPr>
        </p:nvSpPr>
        <p:spPr/>
        <p:txBody>
          <a:bodyPr>
            <a:normAutofit fontScale="90000"/>
          </a:bodyPr>
          <a:lstStyle/>
          <a:p>
            <a:r>
              <a:rPr lang="en-US" dirty="0">
                <a:hlinkClick r:id="rId2"/>
              </a:rPr>
              <a:t>Software Testing, Second Edition</a:t>
            </a:r>
            <a:r>
              <a:rPr lang="en-US" dirty="0"/>
              <a:t> by Ron Patton</a:t>
            </a:r>
            <a:br>
              <a:rPr lang="en-US" dirty="0"/>
            </a:br>
            <a:r>
              <a:rPr lang="en-US" dirty="0"/>
              <a:t>Chapter 2: The Software Development Process</a:t>
            </a:r>
          </a:p>
        </p:txBody>
      </p:sp>
      <p:sp>
        <p:nvSpPr>
          <p:cNvPr id="3" name="Content Placeholder 2">
            <a:extLst>
              <a:ext uri="{FF2B5EF4-FFF2-40B4-BE49-F238E27FC236}">
                <a16:creationId xmlns:a16="http://schemas.microsoft.com/office/drawing/2014/main" id="{D1BEA7FB-D848-1A70-15D2-7F53AD7D2CF3}"/>
              </a:ext>
            </a:extLst>
          </p:cNvPr>
          <p:cNvSpPr>
            <a:spLocks noGrp="1"/>
          </p:cNvSpPr>
          <p:nvPr>
            <p:ph idx="1"/>
          </p:nvPr>
        </p:nvSpPr>
        <p:spPr/>
        <p:txBody>
          <a:bodyPr>
            <a:normAutofit fontScale="55000" lnSpcReduction="20000"/>
          </a:bodyPr>
          <a:lstStyle/>
          <a:p>
            <a:r>
              <a:rPr lang="en-US" b="1" dirty="0"/>
              <a:t>Product Components</a:t>
            </a:r>
          </a:p>
          <a:p>
            <a:pPr lvl="1"/>
            <a:r>
              <a:rPr lang="en-US" b="1" dirty="0"/>
              <a:t>What Effort Goes Into a Software Product?</a:t>
            </a:r>
          </a:p>
          <a:p>
            <a:pPr lvl="2"/>
            <a:r>
              <a:rPr lang="en-US" b="1" dirty="0"/>
              <a:t>Customer Requirements</a:t>
            </a:r>
          </a:p>
          <a:p>
            <a:pPr lvl="2"/>
            <a:r>
              <a:rPr lang="en-US" b="1" dirty="0"/>
              <a:t>Specifications</a:t>
            </a:r>
          </a:p>
          <a:p>
            <a:pPr lvl="2"/>
            <a:r>
              <a:rPr lang="en-US" b="1" dirty="0"/>
              <a:t>Schedules</a:t>
            </a:r>
          </a:p>
          <a:p>
            <a:pPr lvl="2"/>
            <a:r>
              <a:rPr lang="en-US" b="1" dirty="0"/>
              <a:t>Test Documents</a:t>
            </a:r>
          </a:p>
          <a:p>
            <a:pPr lvl="1"/>
            <a:r>
              <a:rPr lang="en-US" b="1" dirty="0"/>
              <a:t>What Parts Make Up a Software Product?</a:t>
            </a:r>
          </a:p>
          <a:p>
            <a:r>
              <a:rPr lang="en-US" b="1" dirty="0"/>
              <a:t>Software Project Staff</a:t>
            </a:r>
          </a:p>
          <a:p>
            <a:pPr lvl="1"/>
            <a:r>
              <a:rPr lang="en-US" i="1" dirty="0"/>
              <a:t>Project managers, program managers</a:t>
            </a:r>
            <a:r>
              <a:rPr lang="en-US" dirty="0"/>
              <a:t>, or </a:t>
            </a:r>
            <a:r>
              <a:rPr lang="en-US" i="1" dirty="0"/>
              <a:t>producers</a:t>
            </a:r>
          </a:p>
          <a:p>
            <a:pPr lvl="1"/>
            <a:r>
              <a:rPr lang="en-US" i="1" dirty="0"/>
              <a:t>Architects</a:t>
            </a:r>
            <a:r>
              <a:rPr lang="en-US" dirty="0"/>
              <a:t> or </a:t>
            </a:r>
            <a:r>
              <a:rPr lang="en-US" i="1" dirty="0"/>
              <a:t>system engineers</a:t>
            </a:r>
          </a:p>
          <a:p>
            <a:pPr lvl="1"/>
            <a:r>
              <a:rPr lang="en-US" i="1" dirty="0"/>
              <a:t>Programmers, developers</a:t>
            </a:r>
            <a:r>
              <a:rPr lang="en-US" dirty="0"/>
              <a:t>, or </a:t>
            </a:r>
            <a:r>
              <a:rPr lang="en-US" i="1" dirty="0"/>
              <a:t>coders</a:t>
            </a:r>
          </a:p>
          <a:p>
            <a:pPr lvl="1"/>
            <a:r>
              <a:rPr lang="en-US" i="1" dirty="0"/>
              <a:t>Testers</a:t>
            </a:r>
            <a:r>
              <a:rPr lang="en-US" dirty="0"/>
              <a:t> or QA </a:t>
            </a:r>
            <a:r>
              <a:rPr lang="en-US" i="1" dirty="0"/>
              <a:t>(Quality Assurance) Staff</a:t>
            </a:r>
          </a:p>
          <a:p>
            <a:pPr lvl="1"/>
            <a:r>
              <a:rPr lang="en-US" i="1" dirty="0"/>
              <a:t>Technical writers, user assistance, user education, manual writers</a:t>
            </a:r>
            <a:r>
              <a:rPr lang="en-US" dirty="0"/>
              <a:t>, or </a:t>
            </a:r>
            <a:r>
              <a:rPr lang="en-US" i="1" dirty="0"/>
              <a:t>illustrators</a:t>
            </a:r>
          </a:p>
          <a:p>
            <a:pPr lvl="1"/>
            <a:r>
              <a:rPr lang="en-US" i="1" dirty="0"/>
              <a:t>Configuration management</a:t>
            </a:r>
            <a:r>
              <a:rPr lang="en-US" dirty="0"/>
              <a:t> or </a:t>
            </a:r>
            <a:r>
              <a:rPr lang="en-US" i="1" dirty="0"/>
              <a:t>builder</a:t>
            </a:r>
          </a:p>
          <a:p>
            <a:r>
              <a:rPr lang="en-US" b="1" dirty="0"/>
              <a:t>Software Development Lifecycle Models</a:t>
            </a:r>
          </a:p>
          <a:p>
            <a:pPr lvl="1"/>
            <a:r>
              <a:rPr lang="en-US" dirty="0"/>
              <a:t>Big-Bang</a:t>
            </a:r>
          </a:p>
          <a:p>
            <a:pPr lvl="1"/>
            <a:r>
              <a:rPr lang="en-US" dirty="0"/>
              <a:t>Code-and-Fix</a:t>
            </a:r>
          </a:p>
          <a:p>
            <a:pPr lvl="1"/>
            <a:r>
              <a:rPr lang="en-US" dirty="0"/>
              <a:t>Waterfall</a:t>
            </a:r>
          </a:p>
          <a:p>
            <a:pPr lvl="1"/>
            <a:r>
              <a:rPr lang="en-US" dirty="0"/>
              <a:t>Spiral</a:t>
            </a:r>
          </a:p>
          <a:p>
            <a:endParaRPr lang="en-US" b="1" dirty="0"/>
          </a:p>
          <a:p>
            <a:pPr lvl="1"/>
            <a:endParaRPr lang="en-US" b="1" dirty="0"/>
          </a:p>
          <a:p>
            <a:pPr lvl="2"/>
            <a:endParaRPr lang="en-US" b="1" dirty="0"/>
          </a:p>
          <a:p>
            <a:endParaRPr lang="en-US" dirty="0"/>
          </a:p>
        </p:txBody>
      </p:sp>
      <p:pic>
        <p:nvPicPr>
          <p:cNvPr id="2050" name="Picture 2" descr="A lot of hidden effort goes into a software product.">
            <a:extLst>
              <a:ext uri="{FF2B5EF4-FFF2-40B4-BE49-F238E27FC236}">
                <a16:creationId xmlns:a16="http://schemas.microsoft.com/office/drawing/2014/main" id="{34A957B8-C877-5745-9005-6CCE04D15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670" y="1690688"/>
            <a:ext cx="2241791" cy="293994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software CD-ROM is just one of the many pieces that make up a software product.">
            <a:extLst>
              <a:ext uri="{FF2B5EF4-FFF2-40B4-BE49-F238E27FC236}">
                <a16:creationId xmlns:a16="http://schemas.microsoft.com/office/drawing/2014/main" id="{40E7BEB0-CD57-DBBE-570D-0F3E88BDC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7461" y="1690688"/>
            <a:ext cx="2241791" cy="29527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 big-bang model is by far the simplest method of software development.">
            <a:extLst>
              <a:ext uri="{FF2B5EF4-FFF2-40B4-BE49-F238E27FC236}">
                <a16:creationId xmlns:a16="http://schemas.microsoft.com/office/drawing/2014/main" id="{006C5011-62E9-9F20-8C98-4807770033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7298" y="5406342"/>
            <a:ext cx="1602758" cy="9055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e code-and-fix model repeats until someone gives up.">
            <a:extLst>
              <a:ext uri="{FF2B5EF4-FFF2-40B4-BE49-F238E27FC236}">
                <a16:creationId xmlns:a16="http://schemas.microsoft.com/office/drawing/2014/main" id="{CC6ED096-C591-5BD6-17AC-31CF688E8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6807" y="5197834"/>
            <a:ext cx="2615557" cy="68527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The software development process flows from one step to the next in the waterfall model.">
            <a:extLst>
              <a:ext uri="{FF2B5EF4-FFF2-40B4-BE49-F238E27FC236}">
                <a16:creationId xmlns:a16="http://schemas.microsoft.com/office/drawing/2014/main" id="{1847FA3B-C52A-3BAD-2E7C-EDD1C37D61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8417" y="4867436"/>
            <a:ext cx="2173047" cy="162543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he spiral model starts small and gradually expands as the project becomes better defined and gains stability.">
            <a:extLst>
              <a:ext uri="{FF2B5EF4-FFF2-40B4-BE49-F238E27FC236}">
                <a16:creationId xmlns:a16="http://schemas.microsoft.com/office/drawing/2014/main" id="{D0F62872-311A-AF3D-F786-656029A042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53569" y="4852835"/>
            <a:ext cx="1523035" cy="1682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29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E2A92-8E4E-2E67-EE22-310098FC77F6}"/>
              </a:ext>
            </a:extLst>
          </p:cNvPr>
          <p:cNvSpPr>
            <a:spLocks noGrp="1"/>
          </p:cNvSpPr>
          <p:nvPr>
            <p:ph type="title"/>
          </p:nvPr>
        </p:nvSpPr>
        <p:spPr/>
        <p:txBody>
          <a:bodyPr>
            <a:normAutofit fontScale="90000"/>
          </a:bodyPr>
          <a:lstStyle/>
          <a:p>
            <a:r>
              <a:rPr lang="en-US" dirty="0">
                <a:hlinkClick r:id="rId2"/>
              </a:rPr>
              <a:t>Fundamentals of Software Testing</a:t>
            </a:r>
            <a:r>
              <a:rPr lang="en-US" dirty="0"/>
              <a:t> by Bernard </a:t>
            </a:r>
            <a:r>
              <a:rPr lang="en-US" dirty="0" err="1"/>
              <a:t>Homès</a:t>
            </a:r>
            <a:r>
              <a:rPr lang="en-US" dirty="0"/>
              <a:t> </a:t>
            </a:r>
            <a:br>
              <a:rPr lang="en-US" dirty="0"/>
            </a:br>
            <a:r>
              <a:rPr lang="en-US" b="1" dirty="0"/>
              <a:t>Testing Throughout the Software Lifecycle</a:t>
            </a:r>
            <a:br>
              <a:rPr lang="en-US" b="1" dirty="0"/>
            </a:br>
            <a:endParaRPr lang="en-US" dirty="0"/>
          </a:p>
        </p:txBody>
      </p:sp>
      <p:sp>
        <p:nvSpPr>
          <p:cNvPr id="3" name="Content Placeholder 2">
            <a:extLst>
              <a:ext uri="{FF2B5EF4-FFF2-40B4-BE49-F238E27FC236}">
                <a16:creationId xmlns:a16="http://schemas.microsoft.com/office/drawing/2014/main" id="{BD304F70-2252-D0E6-74FA-7921025BDDEF}"/>
              </a:ext>
            </a:extLst>
          </p:cNvPr>
          <p:cNvSpPr>
            <a:spLocks noGrp="1"/>
          </p:cNvSpPr>
          <p:nvPr>
            <p:ph idx="1"/>
          </p:nvPr>
        </p:nvSpPr>
        <p:spPr/>
        <p:txBody>
          <a:bodyPr/>
          <a:lstStyle/>
          <a:p>
            <a:r>
              <a:rPr lang="en-US" dirty="0"/>
              <a:t>Chapter 2.1: Testing Throughout the Software Lifecycle. </a:t>
            </a:r>
          </a:p>
          <a:p>
            <a:r>
              <a:rPr lang="en-US" dirty="0"/>
              <a:t>Three main categories: sequential +  iterative = incremental</a:t>
            </a:r>
          </a:p>
          <a:p>
            <a:r>
              <a:rPr lang="en-US" dirty="0"/>
              <a:t>2.1.1. Sequential models</a:t>
            </a:r>
          </a:p>
          <a:p>
            <a:pPr lvl="1"/>
            <a:r>
              <a:rPr lang="en-US" dirty="0"/>
              <a:t>2.1.1.1. Waterfall model</a:t>
            </a:r>
          </a:p>
          <a:p>
            <a:pPr lvl="1"/>
            <a:r>
              <a:rPr lang="en-US" dirty="0"/>
              <a:t>2.1.1.2. The V-model (FL 2.1.1)</a:t>
            </a:r>
          </a:p>
          <a:p>
            <a:pPr lvl="1"/>
            <a:r>
              <a:rPr lang="en-US" dirty="0"/>
              <a:t>2.1.1.3. W and VVV models</a:t>
            </a:r>
          </a:p>
          <a:p>
            <a:r>
              <a:rPr lang="en-US" dirty="0"/>
              <a:t>2.1.2. Iterative models (FL 2.1.2)</a:t>
            </a:r>
          </a:p>
          <a:p>
            <a:pPr lvl="1"/>
            <a:r>
              <a:rPr lang="en-US" dirty="0"/>
              <a:t>2.1.2.1. Spiral model</a:t>
            </a:r>
          </a:p>
          <a:p>
            <a:endParaRPr lang="en-US" dirty="0"/>
          </a:p>
        </p:txBody>
      </p:sp>
      <p:pic>
        <p:nvPicPr>
          <p:cNvPr id="4" name="Picture 3">
            <a:extLst>
              <a:ext uri="{FF2B5EF4-FFF2-40B4-BE49-F238E27FC236}">
                <a16:creationId xmlns:a16="http://schemas.microsoft.com/office/drawing/2014/main" id="{8C807FC0-0999-D88D-5AA4-48D83C49B342}"/>
              </a:ext>
            </a:extLst>
          </p:cNvPr>
          <p:cNvPicPr>
            <a:picLocks noChangeAspect="1"/>
          </p:cNvPicPr>
          <p:nvPr/>
        </p:nvPicPr>
        <p:blipFill>
          <a:blip r:embed="rId3"/>
          <a:stretch>
            <a:fillRect/>
          </a:stretch>
        </p:blipFill>
        <p:spPr>
          <a:xfrm>
            <a:off x="9861629" y="536630"/>
            <a:ext cx="2127491" cy="1376006"/>
          </a:xfrm>
          <a:prstGeom prst="rect">
            <a:avLst/>
          </a:prstGeom>
        </p:spPr>
      </p:pic>
      <p:pic>
        <p:nvPicPr>
          <p:cNvPr id="5" name="Picture 4">
            <a:extLst>
              <a:ext uri="{FF2B5EF4-FFF2-40B4-BE49-F238E27FC236}">
                <a16:creationId xmlns:a16="http://schemas.microsoft.com/office/drawing/2014/main" id="{EB1F3283-02D2-A0FB-476F-67336813E672}"/>
              </a:ext>
            </a:extLst>
          </p:cNvPr>
          <p:cNvPicPr>
            <a:picLocks noChangeAspect="1"/>
          </p:cNvPicPr>
          <p:nvPr/>
        </p:nvPicPr>
        <p:blipFill>
          <a:blip r:embed="rId4"/>
          <a:stretch>
            <a:fillRect/>
          </a:stretch>
        </p:blipFill>
        <p:spPr>
          <a:xfrm>
            <a:off x="8984211" y="2816526"/>
            <a:ext cx="2900737" cy="1406163"/>
          </a:xfrm>
          <a:prstGeom prst="rect">
            <a:avLst/>
          </a:prstGeom>
        </p:spPr>
      </p:pic>
      <p:pic>
        <p:nvPicPr>
          <p:cNvPr id="6" name="Picture 5">
            <a:extLst>
              <a:ext uri="{FF2B5EF4-FFF2-40B4-BE49-F238E27FC236}">
                <a16:creationId xmlns:a16="http://schemas.microsoft.com/office/drawing/2014/main" id="{4A03E216-7432-C0D5-D328-84E010C769AE}"/>
              </a:ext>
            </a:extLst>
          </p:cNvPr>
          <p:cNvPicPr>
            <a:picLocks noChangeAspect="1"/>
          </p:cNvPicPr>
          <p:nvPr/>
        </p:nvPicPr>
        <p:blipFill>
          <a:blip r:embed="rId5"/>
          <a:stretch>
            <a:fillRect/>
          </a:stretch>
        </p:blipFill>
        <p:spPr>
          <a:xfrm>
            <a:off x="8331290" y="4618298"/>
            <a:ext cx="3744802" cy="2215095"/>
          </a:xfrm>
          <a:prstGeom prst="rect">
            <a:avLst/>
          </a:prstGeom>
        </p:spPr>
      </p:pic>
      <p:pic>
        <p:nvPicPr>
          <p:cNvPr id="7" name="Picture 6">
            <a:extLst>
              <a:ext uri="{FF2B5EF4-FFF2-40B4-BE49-F238E27FC236}">
                <a16:creationId xmlns:a16="http://schemas.microsoft.com/office/drawing/2014/main" id="{32F4973C-B73A-7FC3-BF84-F244EA976D34}"/>
              </a:ext>
            </a:extLst>
          </p:cNvPr>
          <p:cNvPicPr>
            <a:picLocks noChangeAspect="1"/>
          </p:cNvPicPr>
          <p:nvPr/>
        </p:nvPicPr>
        <p:blipFill>
          <a:blip r:embed="rId6"/>
          <a:stretch>
            <a:fillRect/>
          </a:stretch>
        </p:blipFill>
        <p:spPr>
          <a:xfrm>
            <a:off x="5808086" y="2816526"/>
            <a:ext cx="2752034" cy="1666835"/>
          </a:xfrm>
          <a:prstGeom prst="rect">
            <a:avLst/>
          </a:prstGeom>
        </p:spPr>
      </p:pic>
      <p:pic>
        <p:nvPicPr>
          <p:cNvPr id="8" name="Picture 7">
            <a:extLst>
              <a:ext uri="{FF2B5EF4-FFF2-40B4-BE49-F238E27FC236}">
                <a16:creationId xmlns:a16="http://schemas.microsoft.com/office/drawing/2014/main" id="{C0A749BD-F4C8-E5EB-0077-597FAD8EDC05}"/>
              </a:ext>
            </a:extLst>
          </p:cNvPr>
          <p:cNvPicPr>
            <a:picLocks noChangeAspect="1"/>
          </p:cNvPicPr>
          <p:nvPr/>
        </p:nvPicPr>
        <p:blipFill>
          <a:blip r:embed="rId7"/>
          <a:stretch>
            <a:fillRect/>
          </a:stretch>
        </p:blipFill>
        <p:spPr>
          <a:xfrm>
            <a:off x="5808086" y="4366714"/>
            <a:ext cx="2303847" cy="2215095"/>
          </a:xfrm>
          <a:prstGeom prst="rect">
            <a:avLst/>
          </a:prstGeom>
        </p:spPr>
      </p:pic>
    </p:spTree>
    <p:extLst>
      <p:ext uri="{BB962C8B-B14F-4D97-AF65-F5344CB8AC3E}">
        <p14:creationId xmlns:p14="http://schemas.microsoft.com/office/powerpoint/2010/main" val="3150614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E2A92-8E4E-2E67-EE22-310098FC77F6}"/>
              </a:ext>
            </a:extLst>
          </p:cNvPr>
          <p:cNvSpPr>
            <a:spLocks noGrp="1"/>
          </p:cNvSpPr>
          <p:nvPr>
            <p:ph type="title"/>
          </p:nvPr>
        </p:nvSpPr>
        <p:spPr/>
        <p:txBody>
          <a:bodyPr>
            <a:normAutofit fontScale="90000"/>
          </a:bodyPr>
          <a:lstStyle/>
          <a:p>
            <a:r>
              <a:rPr lang="en-US" dirty="0">
                <a:hlinkClick r:id="rId2"/>
              </a:rPr>
              <a:t>Fundamentals of Software Testing</a:t>
            </a:r>
            <a:r>
              <a:rPr lang="en-US" dirty="0"/>
              <a:t> by Bernard </a:t>
            </a:r>
            <a:r>
              <a:rPr lang="en-US" dirty="0" err="1"/>
              <a:t>Homès</a:t>
            </a:r>
            <a:r>
              <a:rPr lang="en-US" dirty="0"/>
              <a:t> </a:t>
            </a:r>
            <a:br>
              <a:rPr lang="en-US" dirty="0"/>
            </a:br>
            <a:r>
              <a:rPr lang="en-US" b="1" dirty="0"/>
              <a:t>Testing Throughout the Software Lifecycle</a:t>
            </a:r>
            <a:br>
              <a:rPr lang="en-US" b="1" dirty="0"/>
            </a:br>
            <a:endParaRPr lang="en-US" dirty="0"/>
          </a:p>
        </p:txBody>
      </p:sp>
      <p:sp>
        <p:nvSpPr>
          <p:cNvPr id="3" name="Content Placeholder 2">
            <a:extLst>
              <a:ext uri="{FF2B5EF4-FFF2-40B4-BE49-F238E27FC236}">
                <a16:creationId xmlns:a16="http://schemas.microsoft.com/office/drawing/2014/main" id="{BD304F70-2252-D0E6-74FA-7921025BDDEF}"/>
              </a:ext>
            </a:extLst>
          </p:cNvPr>
          <p:cNvSpPr>
            <a:spLocks noGrp="1"/>
          </p:cNvSpPr>
          <p:nvPr>
            <p:ph idx="1"/>
          </p:nvPr>
        </p:nvSpPr>
        <p:spPr/>
        <p:txBody>
          <a:bodyPr>
            <a:normAutofit lnSpcReduction="10000"/>
          </a:bodyPr>
          <a:lstStyle/>
          <a:p>
            <a:r>
              <a:rPr lang="en-US" dirty="0"/>
              <a:t>Chapter 2.1: Testing Throughout the Software Lifecycle. </a:t>
            </a:r>
          </a:p>
          <a:p>
            <a:r>
              <a:rPr lang="en-US" dirty="0"/>
              <a:t>Three main categories: sequential +  iterative = incremental</a:t>
            </a:r>
          </a:p>
          <a:p>
            <a:r>
              <a:rPr lang="en-US" dirty="0"/>
              <a:t>2.1.1. Sequential models</a:t>
            </a:r>
          </a:p>
          <a:p>
            <a:pPr lvl="1"/>
            <a:r>
              <a:rPr lang="en-US" dirty="0"/>
              <a:t>2.1.1.1. Waterfall model</a:t>
            </a:r>
          </a:p>
          <a:p>
            <a:pPr lvl="1"/>
            <a:r>
              <a:rPr lang="en-US" dirty="0"/>
              <a:t>2.1.1.2. The V-model (FL 2.1.1)</a:t>
            </a:r>
          </a:p>
          <a:p>
            <a:pPr lvl="1"/>
            <a:r>
              <a:rPr lang="en-US" dirty="0"/>
              <a:t>2.1.1.3. W and VVV models</a:t>
            </a:r>
          </a:p>
          <a:p>
            <a:r>
              <a:rPr lang="en-US" dirty="0"/>
              <a:t>2.1.2. Iterative models (FL 2.1.2)</a:t>
            </a:r>
          </a:p>
          <a:p>
            <a:pPr lvl="1"/>
            <a:r>
              <a:rPr lang="en-US" dirty="0"/>
              <a:t>2.1.2.1. Spiral model</a:t>
            </a:r>
          </a:p>
          <a:p>
            <a:r>
              <a:rPr lang="en-US" dirty="0"/>
              <a:t>2.1.3. Incremental model</a:t>
            </a:r>
          </a:p>
          <a:p>
            <a:r>
              <a:rPr lang="en-US" dirty="0"/>
              <a:t>2.1.4. RAD</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71C03ED0-0482-91E3-5D05-14AE7064C110}"/>
              </a:ext>
            </a:extLst>
          </p:cNvPr>
          <p:cNvPicPr>
            <a:picLocks noChangeAspect="1"/>
          </p:cNvPicPr>
          <p:nvPr/>
        </p:nvPicPr>
        <p:blipFill>
          <a:blip r:embed="rId3"/>
          <a:stretch>
            <a:fillRect/>
          </a:stretch>
        </p:blipFill>
        <p:spPr>
          <a:xfrm>
            <a:off x="6261904" y="3083825"/>
            <a:ext cx="5221388" cy="3500481"/>
          </a:xfrm>
          <a:prstGeom prst="rect">
            <a:avLst/>
          </a:prstGeom>
        </p:spPr>
      </p:pic>
    </p:spTree>
    <p:extLst>
      <p:ext uri="{BB962C8B-B14F-4D97-AF65-F5344CB8AC3E}">
        <p14:creationId xmlns:p14="http://schemas.microsoft.com/office/powerpoint/2010/main" val="3242086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44C15-F4BC-4A17-9030-70C924F7CD56}"/>
              </a:ext>
            </a:extLst>
          </p:cNvPr>
          <p:cNvSpPr>
            <a:spLocks noGrp="1"/>
          </p:cNvSpPr>
          <p:nvPr>
            <p:ph type="title"/>
          </p:nvPr>
        </p:nvSpPr>
        <p:spPr/>
        <p:txBody>
          <a:bodyPr/>
          <a:lstStyle/>
          <a:p>
            <a:endParaRPr lang="en-US"/>
          </a:p>
        </p:txBody>
      </p:sp>
      <p:pic>
        <p:nvPicPr>
          <p:cNvPr id="5" name="Expectations VS Reality of Client - Business Analyst-Developer-Coding" descr="Expectations VS Reality of Client - Business Analyst-Developer-Coding">
            <a:hlinkClick r:id="" action="ppaction://media"/>
            <a:extLst>
              <a:ext uri="{FF2B5EF4-FFF2-40B4-BE49-F238E27FC236}">
                <a16:creationId xmlns:a16="http://schemas.microsoft.com/office/drawing/2014/main" id="{15864FB9-E9AF-7C41-9D05-A31BAD80BF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56100" y="1825625"/>
            <a:ext cx="3479800" cy="4349750"/>
          </a:xfrm>
        </p:spPr>
      </p:pic>
    </p:spTree>
    <p:extLst>
      <p:ext uri="{BB962C8B-B14F-4D97-AF65-F5344CB8AC3E}">
        <p14:creationId xmlns:p14="http://schemas.microsoft.com/office/powerpoint/2010/main" val="295959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E2A92-8E4E-2E67-EE22-310098FC77F6}"/>
              </a:ext>
            </a:extLst>
          </p:cNvPr>
          <p:cNvSpPr>
            <a:spLocks noGrp="1"/>
          </p:cNvSpPr>
          <p:nvPr>
            <p:ph type="title"/>
          </p:nvPr>
        </p:nvSpPr>
        <p:spPr/>
        <p:txBody>
          <a:bodyPr>
            <a:normAutofit fontScale="90000"/>
          </a:bodyPr>
          <a:lstStyle/>
          <a:p>
            <a:r>
              <a:rPr lang="en-US" dirty="0">
                <a:hlinkClick r:id="rId2"/>
              </a:rPr>
              <a:t>Fundamentals of Software Testing</a:t>
            </a:r>
            <a:r>
              <a:rPr lang="en-US" dirty="0"/>
              <a:t> by Bernard </a:t>
            </a:r>
            <a:r>
              <a:rPr lang="en-US" dirty="0" err="1"/>
              <a:t>Homès</a:t>
            </a:r>
            <a:r>
              <a:rPr lang="en-US" dirty="0"/>
              <a:t> </a:t>
            </a:r>
            <a:br>
              <a:rPr lang="en-US" dirty="0"/>
            </a:br>
            <a:r>
              <a:rPr lang="en-US" b="1" dirty="0"/>
              <a:t>Testing Throughout the Software Lifecycle</a:t>
            </a:r>
            <a:br>
              <a:rPr lang="en-US" b="1" dirty="0"/>
            </a:br>
            <a:endParaRPr lang="en-US" dirty="0"/>
          </a:p>
        </p:txBody>
      </p:sp>
      <p:sp>
        <p:nvSpPr>
          <p:cNvPr id="3" name="Content Placeholder 2">
            <a:extLst>
              <a:ext uri="{FF2B5EF4-FFF2-40B4-BE49-F238E27FC236}">
                <a16:creationId xmlns:a16="http://schemas.microsoft.com/office/drawing/2014/main" id="{BD304F70-2252-D0E6-74FA-7921025BDDEF}"/>
              </a:ext>
            </a:extLst>
          </p:cNvPr>
          <p:cNvSpPr>
            <a:spLocks noGrp="1"/>
          </p:cNvSpPr>
          <p:nvPr>
            <p:ph idx="1"/>
          </p:nvPr>
        </p:nvSpPr>
        <p:spPr/>
        <p:txBody>
          <a:bodyPr>
            <a:normAutofit fontScale="70000" lnSpcReduction="20000"/>
          </a:bodyPr>
          <a:lstStyle/>
          <a:p>
            <a:r>
              <a:rPr lang="en-US" dirty="0"/>
              <a:t>Chapter 2.1: Testing Throughout the Software Lifecycle. </a:t>
            </a:r>
          </a:p>
          <a:p>
            <a:r>
              <a:rPr lang="en-US" dirty="0"/>
              <a:t>Three main categories: sequential +  iterative = incremental</a:t>
            </a:r>
          </a:p>
          <a:p>
            <a:r>
              <a:rPr lang="en-US" dirty="0"/>
              <a:t>2.1.1. Sequential models</a:t>
            </a:r>
          </a:p>
          <a:p>
            <a:pPr lvl="1"/>
            <a:r>
              <a:rPr lang="en-US" dirty="0"/>
              <a:t>2.1.1.1. Waterfall model</a:t>
            </a:r>
          </a:p>
          <a:p>
            <a:pPr lvl="1"/>
            <a:r>
              <a:rPr lang="en-US" dirty="0"/>
              <a:t>2.1.1.2. The V-model (FL 2.1.1)</a:t>
            </a:r>
          </a:p>
          <a:p>
            <a:pPr lvl="1"/>
            <a:r>
              <a:rPr lang="en-US" dirty="0"/>
              <a:t>2.1.1.3. W and VVV models</a:t>
            </a:r>
          </a:p>
          <a:p>
            <a:r>
              <a:rPr lang="en-US" dirty="0"/>
              <a:t>2.1.2. Iterative models (FL 2.1.2)</a:t>
            </a:r>
          </a:p>
          <a:p>
            <a:pPr lvl="1"/>
            <a:r>
              <a:rPr lang="en-US" dirty="0"/>
              <a:t>2.1.2.1. Spiral model</a:t>
            </a:r>
          </a:p>
          <a:p>
            <a:r>
              <a:rPr lang="en-US" dirty="0"/>
              <a:t>2.1.3. Incremental model</a:t>
            </a:r>
          </a:p>
          <a:p>
            <a:r>
              <a:rPr lang="en-US" dirty="0"/>
              <a:t>2.1.4. RAD</a:t>
            </a:r>
          </a:p>
          <a:p>
            <a:r>
              <a:rPr lang="en-US" dirty="0"/>
              <a:t>2.1.5. Agile models</a:t>
            </a:r>
          </a:p>
          <a:p>
            <a:pPr lvl="1"/>
            <a:r>
              <a:rPr lang="en-US" dirty="0"/>
              <a:t>2.1.5.1. EVO</a:t>
            </a:r>
          </a:p>
          <a:p>
            <a:pPr lvl="1"/>
            <a:r>
              <a:rPr lang="en-US" dirty="0"/>
              <a:t>2.1.5.2. Scrum</a:t>
            </a:r>
          </a:p>
          <a:p>
            <a:r>
              <a:rPr lang="en-US" dirty="0"/>
              <a:t>2.1.6. Selection of a development model</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B9A075B0-5D1F-2C8A-D1F6-9F9608D42EC9}"/>
              </a:ext>
            </a:extLst>
          </p:cNvPr>
          <p:cNvPicPr>
            <a:picLocks noChangeAspect="1"/>
          </p:cNvPicPr>
          <p:nvPr/>
        </p:nvPicPr>
        <p:blipFill>
          <a:blip r:embed="rId3"/>
          <a:stretch>
            <a:fillRect/>
          </a:stretch>
        </p:blipFill>
        <p:spPr>
          <a:xfrm>
            <a:off x="7558267" y="2507402"/>
            <a:ext cx="4092213" cy="2540446"/>
          </a:xfrm>
          <a:prstGeom prst="rect">
            <a:avLst/>
          </a:prstGeom>
        </p:spPr>
      </p:pic>
    </p:spTree>
    <p:extLst>
      <p:ext uri="{BB962C8B-B14F-4D97-AF65-F5344CB8AC3E}">
        <p14:creationId xmlns:p14="http://schemas.microsoft.com/office/powerpoint/2010/main" val="2985190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E2A92-8E4E-2E67-EE22-310098FC77F6}"/>
              </a:ext>
            </a:extLst>
          </p:cNvPr>
          <p:cNvSpPr>
            <a:spLocks noGrp="1"/>
          </p:cNvSpPr>
          <p:nvPr>
            <p:ph type="title"/>
          </p:nvPr>
        </p:nvSpPr>
        <p:spPr/>
        <p:txBody>
          <a:bodyPr>
            <a:normAutofit fontScale="90000"/>
          </a:bodyPr>
          <a:lstStyle/>
          <a:p>
            <a:r>
              <a:rPr lang="en-US" dirty="0">
                <a:hlinkClick r:id="rId2"/>
              </a:rPr>
              <a:t>Fundamentals of Software Testing</a:t>
            </a:r>
            <a:r>
              <a:rPr lang="en-US" dirty="0"/>
              <a:t> by Bernard </a:t>
            </a:r>
            <a:r>
              <a:rPr lang="en-US" dirty="0" err="1"/>
              <a:t>Homès</a:t>
            </a:r>
            <a:r>
              <a:rPr lang="en-US" dirty="0"/>
              <a:t> </a:t>
            </a:r>
            <a:br>
              <a:rPr lang="en-US" dirty="0"/>
            </a:br>
            <a:r>
              <a:rPr lang="en-US" b="1" dirty="0"/>
              <a:t>Testing Throughout the Software Lifecycle</a:t>
            </a:r>
            <a:br>
              <a:rPr lang="en-US" b="1" dirty="0"/>
            </a:br>
            <a:endParaRPr lang="en-US" dirty="0"/>
          </a:p>
        </p:txBody>
      </p:sp>
      <p:sp>
        <p:nvSpPr>
          <p:cNvPr id="3" name="Content Placeholder 2">
            <a:extLst>
              <a:ext uri="{FF2B5EF4-FFF2-40B4-BE49-F238E27FC236}">
                <a16:creationId xmlns:a16="http://schemas.microsoft.com/office/drawing/2014/main" id="{BD304F70-2252-D0E6-74FA-7921025BDDEF}"/>
              </a:ext>
            </a:extLst>
          </p:cNvPr>
          <p:cNvSpPr>
            <a:spLocks noGrp="1"/>
          </p:cNvSpPr>
          <p:nvPr>
            <p:ph idx="1"/>
          </p:nvPr>
        </p:nvSpPr>
        <p:spPr/>
        <p:txBody>
          <a:bodyPr>
            <a:normAutofit fontScale="62500" lnSpcReduction="20000"/>
          </a:bodyPr>
          <a:lstStyle/>
          <a:p>
            <a:r>
              <a:rPr lang="en-US" dirty="0"/>
              <a:t>Chapter 2.1: Testing Throughout the Software Lifecycle. </a:t>
            </a:r>
          </a:p>
          <a:p>
            <a:r>
              <a:rPr lang="en-US" dirty="0"/>
              <a:t>Three main categories: sequential +  iterative = incremental</a:t>
            </a:r>
          </a:p>
          <a:p>
            <a:r>
              <a:rPr lang="en-US" dirty="0"/>
              <a:t>2.1.1. Sequential models</a:t>
            </a:r>
          </a:p>
          <a:p>
            <a:pPr lvl="1"/>
            <a:r>
              <a:rPr lang="en-US" dirty="0"/>
              <a:t>2.1.1.1. Waterfall model</a:t>
            </a:r>
          </a:p>
          <a:p>
            <a:pPr lvl="1"/>
            <a:r>
              <a:rPr lang="en-US" dirty="0"/>
              <a:t>2.1.1.2. The V-model (FL 2.1.1)</a:t>
            </a:r>
          </a:p>
          <a:p>
            <a:pPr lvl="1"/>
            <a:r>
              <a:rPr lang="en-US" dirty="0"/>
              <a:t>2.1.1.3. W and VVV models</a:t>
            </a:r>
          </a:p>
          <a:p>
            <a:r>
              <a:rPr lang="en-US" dirty="0"/>
              <a:t>2.1.2. Iterative models (FL 2.1.2)</a:t>
            </a:r>
          </a:p>
          <a:p>
            <a:pPr lvl="1"/>
            <a:r>
              <a:rPr lang="en-US" dirty="0"/>
              <a:t>2.1.2.1. Spiral model</a:t>
            </a:r>
          </a:p>
          <a:p>
            <a:r>
              <a:rPr lang="en-US" dirty="0"/>
              <a:t>2.1.3. Incremental model</a:t>
            </a:r>
          </a:p>
          <a:p>
            <a:r>
              <a:rPr lang="en-US" dirty="0"/>
              <a:t>2.1.4. RAD</a:t>
            </a:r>
          </a:p>
          <a:p>
            <a:r>
              <a:rPr lang="en-US" dirty="0"/>
              <a:t>2.1.5. Agile models</a:t>
            </a:r>
          </a:p>
          <a:p>
            <a:pPr lvl="1"/>
            <a:r>
              <a:rPr lang="en-US" dirty="0"/>
              <a:t>2.1.5.1. EVO</a:t>
            </a:r>
          </a:p>
          <a:p>
            <a:pPr lvl="1"/>
            <a:r>
              <a:rPr lang="en-US" dirty="0"/>
              <a:t>2.1.5.2. Scrum</a:t>
            </a:r>
          </a:p>
          <a:p>
            <a:r>
              <a:rPr lang="en-US" dirty="0"/>
              <a:t>2.1.6. Selection of a development model</a:t>
            </a:r>
          </a:p>
          <a:p>
            <a:r>
              <a:rPr lang="en-US" dirty="0"/>
              <a:t>2.1.7. Positioning test</a:t>
            </a:r>
          </a:p>
          <a:p>
            <a:endParaRPr lang="en-US" dirty="0"/>
          </a:p>
        </p:txBody>
      </p:sp>
      <p:pic>
        <p:nvPicPr>
          <p:cNvPr id="5" name="Picture 4">
            <a:extLst>
              <a:ext uri="{FF2B5EF4-FFF2-40B4-BE49-F238E27FC236}">
                <a16:creationId xmlns:a16="http://schemas.microsoft.com/office/drawing/2014/main" id="{4FD760DA-C0C0-80A4-7AC3-2F120F5AFFF7}"/>
              </a:ext>
            </a:extLst>
          </p:cNvPr>
          <p:cNvPicPr>
            <a:picLocks noChangeAspect="1"/>
          </p:cNvPicPr>
          <p:nvPr/>
        </p:nvPicPr>
        <p:blipFill>
          <a:blip r:embed="rId3"/>
          <a:stretch>
            <a:fillRect/>
          </a:stretch>
        </p:blipFill>
        <p:spPr>
          <a:xfrm>
            <a:off x="5929346" y="2506661"/>
            <a:ext cx="6028418" cy="4351339"/>
          </a:xfrm>
          <a:prstGeom prst="rect">
            <a:avLst/>
          </a:prstGeom>
        </p:spPr>
      </p:pic>
      <p:sp>
        <p:nvSpPr>
          <p:cNvPr id="10" name="TextBox 9">
            <a:extLst>
              <a:ext uri="{FF2B5EF4-FFF2-40B4-BE49-F238E27FC236}">
                <a16:creationId xmlns:a16="http://schemas.microsoft.com/office/drawing/2014/main" id="{06454B53-D91D-9E0F-D93E-17E6B14CA9CA}"/>
              </a:ext>
            </a:extLst>
          </p:cNvPr>
          <p:cNvSpPr txBox="1"/>
          <p:nvPr/>
        </p:nvSpPr>
        <p:spPr>
          <a:xfrm>
            <a:off x="234236" y="5988734"/>
            <a:ext cx="5344608"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t>FLO-2.1.3 Recall characteristics of good testing that are applicable to any life cycle model (K1)</a:t>
            </a:r>
          </a:p>
        </p:txBody>
      </p:sp>
    </p:spTree>
    <p:extLst>
      <p:ext uri="{BB962C8B-B14F-4D97-AF65-F5344CB8AC3E}">
        <p14:creationId xmlns:p14="http://schemas.microsoft.com/office/powerpoint/2010/main" val="840694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C664-C501-4B35-2B24-720CE917DD6F}"/>
              </a:ext>
            </a:extLst>
          </p:cNvPr>
          <p:cNvSpPr>
            <a:spLocks noGrp="1"/>
          </p:cNvSpPr>
          <p:nvPr>
            <p:ph type="title"/>
          </p:nvPr>
        </p:nvSpPr>
        <p:spPr/>
        <p:txBody>
          <a:bodyPr>
            <a:normAutofit/>
          </a:bodyPr>
          <a:lstStyle/>
          <a:p>
            <a:r>
              <a:rPr lang="en-US" b="1" dirty="0"/>
              <a:t>Extreme Programming and its Development Practices</a:t>
            </a:r>
            <a:endParaRPr lang="en-US" dirty="0"/>
          </a:p>
        </p:txBody>
      </p:sp>
      <p:sp>
        <p:nvSpPr>
          <p:cNvPr id="3" name="Content Placeholder 2">
            <a:extLst>
              <a:ext uri="{FF2B5EF4-FFF2-40B4-BE49-F238E27FC236}">
                <a16:creationId xmlns:a16="http://schemas.microsoft.com/office/drawing/2014/main" id="{5BF86B0E-C3FD-B4EC-0B47-9602C779F171}"/>
              </a:ext>
            </a:extLst>
          </p:cNvPr>
          <p:cNvSpPr>
            <a:spLocks noGrp="1"/>
          </p:cNvSpPr>
          <p:nvPr>
            <p:ph idx="1"/>
          </p:nvPr>
        </p:nvSpPr>
        <p:spPr/>
        <p:txBody>
          <a:bodyPr/>
          <a:lstStyle/>
          <a:p>
            <a:endParaRPr lang="en-US" dirty="0"/>
          </a:p>
        </p:txBody>
      </p:sp>
      <p:pic>
        <p:nvPicPr>
          <p:cNvPr id="4" name="Content Placeholder 8">
            <a:extLst>
              <a:ext uri="{FF2B5EF4-FFF2-40B4-BE49-F238E27FC236}">
                <a16:creationId xmlns:a16="http://schemas.microsoft.com/office/drawing/2014/main" id="{223C4EA6-7B7E-FEA4-6677-8BDD9D03F788}"/>
              </a:ext>
            </a:extLst>
          </p:cNvPr>
          <p:cNvPicPr>
            <a:picLocks noChangeAspect="1"/>
          </p:cNvPicPr>
          <p:nvPr/>
        </p:nvPicPr>
        <p:blipFill>
          <a:blip r:embed="rId2"/>
          <a:stretch>
            <a:fillRect/>
          </a:stretch>
        </p:blipFill>
        <p:spPr>
          <a:xfrm>
            <a:off x="3342566" y="3183443"/>
            <a:ext cx="3409818" cy="3382969"/>
          </a:xfrm>
          <a:prstGeom prst="rect">
            <a:avLst/>
          </a:prstGeom>
        </p:spPr>
      </p:pic>
      <p:pic>
        <p:nvPicPr>
          <p:cNvPr id="5" name="Picture 4">
            <a:extLst>
              <a:ext uri="{FF2B5EF4-FFF2-40B4-BE49-F238E27FC236}">
                <a16:creationId xmlns:a16="http://schemas.microsoft.com/office/drawing/2014/main" id="{6120ECC7-D16E-5ECE-CAD2-7A648DB874D5}"/>
              </a:ext>
            </a:extLst>
          </p:cNvPr>
          <p:cNvPicPr>
            <a:picLocks noChangeAspect="1"/>
          </p:cNvPicPr>
          <p:nvPr/>
        </p:nvPicPr>
        <p:blipFill>
          <a:blip r:embed="rId3"/>
          <a:stretch>
            <a:fillRect/>
          </a:stretch>
        </p:blipFill>
        <p:spPr>
          <a:xfrm>
            <a:off x="4358529" y="1144589"/>
            <a:ext cx="2470150" cy="2038854"/>
          </a:xfrm>
          <a:prstGeom prst="rect">
            <a:avLst/>
          </a:prstGeom>
        </p:spPr>
      </p:pic>
      <p:grpSp>
        <p:nvGrpSpPr>
          <p:cNvPr id="10" name="Group 9">
            <a:extLst>
              <a:ext uri="{FF2B5EF4-FFF2-40B4-BE49-F238E27FC236}">
                <a16:creationId xmlns:a16="http://schemas.microsoft.com/office/drawing/2014/main" id="{05D6D48A-8A8E-CA47-EB16-BFB68E19E804}"/>
              </a:ext>
            </a:extLst>
          </p:cNvPr>
          <p:cNvGrpSpPr/>
          <p:nvPr/>
        </p:nvGrpSpPr>
        <p:grpSpPr>
          <a:xfrm>
            <a:off x="7130005" y="1012777"/>
            <a:ext cx="1799473" cy="1799472"/>
            <a:chOff x="7130005" y="1012777"/>
            <a:chExt cx="1799473" cy="1799472"/>
          </a:xfrm>
        </p:grpSpPr>
        <p:sp>
          <p:nvSpPr>
            <p:cNvPr id="9" name="Rectangle 8">
              <a:extLst>
                <a:ext uri="{FF2B5EF4-FFF2-40B4-BE49-F238E27FC236}">
                  <a16:creationId xmlns:a16="http://schemas.microsoft.com/office/drawing/2014/main" id="{5C689583-1A70-8761-CBEC-BE904F4103B7}"/>
                </a:ext>
              </a:extLst>
            </p:cNvPr>
            <p:cNvSpPr/>
            <p:nvPr/>
          </p:nvSpPr>
          <p:spPr>
            <a:xfrm>
              <a:off x="7130006" y="1027906"/>
              <a:ext cx="1799472" cy="17843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E7D4305-123E-114F-05E9-FBB78DB69A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0005" y="1012777"/>
              <a:ext cx="1799472" cy="1799472"/>
            </a:xfrm>
            <a:prstGeom prst="rect">
              <a:avLst/>
            </a:prstGeom>
          </p:spPr>
        </p:pic>
      </p:grpSp>
      <p:pic>
        <p:nvPicPr>
          <p:cNvPr id="7" name="Content Placeholder 4">
            <a:extLst>
              <a:ext uri="{FF2B5EF4-FFF2-40B4-BE49-F238E27FC236}">
                <a16:creationId xmlns:a16="http://schemas.microsoft.com/office/drawing/2014/main" id="{D3ABE584-EF72-0D0A-9C5D-13729145A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6049" y="1066097"/>
            <a:ext cx="3211911" cy="2408933"/>
          </a:xfrm>
          <a:prstGeom prst="rect">
            <a:avLst/>
          </a:prstGeom>
        </p:spPr>
      </p:pic>
      <p:pic>
        <p:nvPicPr>
          <p:cNvPr id="8" name="Content Placeholder 6">
            <a:extLst>
              <a:ext uri="{FF2B5EF4-FFF2-40B4-BE49-F238E27FC236}">
                <a16:creationId xmlns:a16="http://schemas.microsoft.com/office/drawing/2014/main" id="{1927F438-EE66-59E6-4F01-DD731C1917BD}"/>
              </a:ext>
            </a:extLst>
          </p:cNvPr>
          <p:cNvPicPr>
            <a:picLocks noChangeAspect="1"/>
          </p:cNvPicPr>
          <p:nvPr/>
        </p:nvPicPr>
        <p:blipFill>
          <a:blip r:embed="rId6"/>
          <a:stretch>
            <a:fillRect/>
          </a:stretch>
        </p:blipFill>
        <p:spPr>
          <a:xfrm>
            <a:off x="7640406" y="3742398"/>
            <a:ext cx="4431034" cy="1906048"/>
          </a:xfrm>
          <a:prstGeom prst="rect">
            <a:avLst/>
          </a:prstGeom>
        </p:spPr>
      </p:pic>
    </p:spTree>
    <p:extLst>
      <p:ext uri="{BB962C8B-B14F-4D97-AF65-F5344CB8AC3E}">
        <p14:creationId xmlns:p14="http://schemas.microsoft.com/office/powerpoint/2010/main" val="18624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D62BA-F2D5-F88F-B4C1-C2419D186A89}"/>
              </a:ext>
            </a:extLst>
          </p:cNvPr>
          <p:cNvSpPr>
            <a:spLocks noGrp="1"/>
          </p:cNvSpPr>
          <p:nvPr>
            <p:ph type="title"/>
          </p:nvPr>
        </p:nvSpPr>
        <p:spPr/>
        <p:txBody>
          <a:bodyPr/>
          <a:lstStyle/>
          <a:p>
            <a:r>
              <a:rPr lang="en-US" b="1" dirty="0"/>
              <a:t>What Is Agile Methodology?</a:t>
            </a:r>
            <a:br>
              <a:rPr lang="en-US" b="1" dirty="0"/>
            </a:br>
            <a:endParaRPr lang="en-US" dirty="0"/>
          </a:p>
        </p:txBody>
      </p:sp>
      <p:sp>
        <p:nvSpPr>
          <p:cNvPr id="3" name="Content Placeholder 2">
            <a:extLst>
              <a:ext uri="{FF2B5EF4-FFF2-40B4-BE49-F238E27FC236}">
                <a16:creationId xmlns:a16="http://schemas.microsoft.com/office/drawing/2014/main" id="{134F247E-F9EB-E1AD-5331-F79D9C59A3C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3D97270-3A2B-7E0D-A4AA-6EA8334F030C}"/>
              </a:ext>
            </a:extLst>
          </p:cNvPr>
          <p:cNvPicPr>
            <a:picLocks noChangeAspect="1"/>
          </p:cNvPicPr>
          <p:nvPr/>
        </p:nvPicPr>
        <p:blipFill>
          <a:blip r:embed="rId2"/>
          <a:stretch>
            <a:fillRect/>
          </a:stretch>
        </p:blipFill>
        <p:spPr>
          <a:xfrm>
            <a:off x="7535119" y="0"/>
            <a:ext cx="4656881" cy="2119729"/>
          </a:xfrm>
          <a:prstGeom prst="rect">
            <a:avLst/>
          </a:prstGeom>
        </p:spPr>
      </p:pic>
      <p:pic>
        <p:nvPicPr>
          <p:cNvPr id="6" name="Content Placeholder 7">
            <a:extLst>
              <a:ext uri="{FF2B5EF4-FFF2-40B4-BE49-F238E27FC236}">
                <a16:creationId xmlns:a16="http://schemas.microsoft.com/office/drawing/2014/main" id="{D765F2AB-9A43-70C0-C549-4CDF583A9372}"/>
              </a:ext>
            </a:extLst>
          </p:cNvPr>
          <p:cNvPicPr>
            <a:picLocks noChangeAspect="1"/>
          </p:cNvPicPr>
          <p:nvPr/>
        </p:nvPicPr>
        <p:blipFill>
          <a:blip r:embed="rId3"/>
          <a:stretch>
            <a:fillRect/>
          </a:stretch>
        </p:blipFill>
        <p:spPr>
          <a:xfrm>
            <a:off x="26639" y="2797894"/>
            <a:ext cx="2725627" cy="2046129"/>
          </a:xfrm>
          <a:prstGeom prst="rect">
            <a:avLst/>
          </a:prstGeom>
        </p:spPr>
      </p:pic>
      <p:pic>
        <p:nvPicPr>
          <p:cNvPr id="7" name="Content Placeholder 3">
            <a:extLst>
              <a:ext uri="{FF2B5EF4-FFF2-40B4-BE49-F238E27FC236}">
                <a16:creationId xmlns:a16="http://schemas.microsoft.com/office/drawing/2014/main" id="{A9265E43-0E82-0D8F-CE2D-872B8C2B48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789696"/>
            <a:ext cx="3254830" cy="2056822"/>
          </a:xfrm>
          <a:prstGeom prst="rect">
            <a:avLst/>
          </a:prstGeom>
        </p:spPr>
      </p:pic>
      <p:pic>
        <p:nvPicPr>
          <p:cNvPr id="8" name="Picture 7">
            <a:extLst>
              <a:ext uri="{FF2B5EF4-FFF2-40B4-BE49-F238E27FC236}">
                <a16:creationId xmlns:a16="http://schemas.microsoft.com/office/drawing/2014/main" id="{B8228A95-7D38-65BD-C408-474A08A64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6849" y="1880319"/>
            <a:ext cx="3898512" cy="2193677"/>
          </a:xfrm>
          <a:prstGeom prst="rect">
            <a:avLst/>
          </a:prstGeom>
        </p:spPr>
      </p:pic>
      <p:pic>
        <p:nvPicPr>
          <p:cNvPr id="9" name="Content Placeholder 10">
            <a:extLst>
              <a:ext uri="{FF2B5EF4-FFF2-40B4-BE49-F238E27FC236}">
                <a16:creationId xmlns:a16="http://schemas.microsoft.com/office/drawing/2014/main" id="{79427DF0-9AB2-6E4A-FF27-5A374CF8CD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4547" y="1963213"/>
            <a:ext cx="5973055" cy="4213750"/>
          </a:xfrm>
          <a:prstGeom prst="rect">
            <a:avLst/>
          </a:prstGeom>
        </p:spPr>
      </p:pic>
    </p:spTree>
    <p:extLst>
      <p:ext uri="{BB962C8B-B14F-4D97-AF65-F5344CB8AC3E}">
        <p14:creationId xmlns:p14="http://schemas.microsoft.com/office/powerpoint/2010/main" val="3819311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FD4E-EEC5-448B-99EC-7AFC96CDF3F3}"/>
              </a:ext>
            </a:extLst>
          </p:cNvPr>
          <p:cNvSpPr>
            <a:spLocks noGrp="1"/>
          </p:cNvSpPr>
          <p:nvPr>
            <p:ph type="title"/>
          </p:nvPr>
        </p:nvSpPr>
        <p:spPr/>
        <p:txBody>
          <a:bodyPr/>
          <a:lstStyle/>
          <a:p>
            <a:r>
              <a:rPr lang="en-US"/>
              <a:t>Con-ops – Testing Roles</a:t>
            </a:r>
            <a:endParaRPr lang="en-US" dirty="0"/>
          </a:p>
        </p:txBody>
      </p:sp>
      <p:sp>
        <p:nvSpPr>
          <p:cNvPr id="3" name="Content Placeholder 2">
            <a:extLst>
              <a:ext uri="{FF2B5EF4-FFF2-40B4-BE49-F238E27FC236}">
                <a16:creationId xmlns:a16="http://schemas.microsoft.com/office/drawing/2014/main" id="{627C4F79-147F-4795-9FB8-3F61B6C09AEA}"/>
              </a:ext>
            </a:extLst>
          </p:cNvPr>
          <p:cNvSpPr>
            <a:spLocks noGrp="1"/>
          </p:cNvSpPr>
          <p:nvPr>
            <p:ph idx="1"/>
          </p:nvPr>
        </p:nvSpPr>
        <p:spPr/>
        <p:txBody>
          <a:bodyPr>
            <a:normAutofit fontScale="92500" lnSpcReduction="20000"/>
          </a:bodyPr>
          <a:lstStyle/>
          <a:p>
            <a:r>
              <a:rPr lang="en-US"/>
              <a:t>Concept</a:t>
            </a:r>
          </a:p>
          <a:p>
            <a:pPr lvl="1"/>
            <a:r>
              <a:rPr lang="en-US"/>
              <a:t>Elicitation the right information from the user, customer and owner.</a:t>
            </a:r>
          </a:p>
          <a:p>
            <a:r>
              <a:rPr lang="en-US"/>
              <a:t>Software Objectives</a:t>
            </a:r>
          </a:p>
          <a:p>
            <a:pPr lvl="1"/>
            <a:r>
              <a:rPr lang="en-US"/>
              <a:t>Validating the purpose and feasibility</a:t>
            </a:r>
          </a:p>
          <a:p>
            <a:r>
              <a:rPr lang="en-US"/>
              <a:t>Risk</a:t>
            </a:r>
          </a:p>
          <a:p>
            <a:pPr lvl="1"/>
            <a:r>
              <a:rPr lang="en-US"/>
              <a:t>Identifying risks on the project that might lead to failure</a:t>
            </a:r>
          </a:p>
          <a:p>
            <a:pPr lvl="1"/>
            <a:endParaRPr lang="en-US"/>
          </a:p>
          <a:p>
            <a:pPr lvl="1"/>
            <a:endParaRPr lang="en-US"/>
          </a:p>
          <a:p>
            <a:r>
              <a:rPr lang="en-US"/>
              <a:t>Role</a:t>
            </a:r>
          </a:p>
          <a:p>
            <a:pPr lvl="1"/>
            <a:r>
              <a:rPr lang="en-US"/>
              <a:t>Develop scenarios for testing?</a:t>
            </a:r>
          </a:p>
          <a:p>
            <a:pPr lvl="1"/>
            <a:r>
              <a:rPr lang="en-US"/>
              <a:t>Interactions between Software Test Team And Business Teams</a:t>
            </a:r>
          </a:p>
          <a:p>
            <a:pPr lvl="1"/>
            <a:r>
              <a:rPr lang="en-US"/>
              <a:t>Strategy for Testing, Budget, Reporting, Guides and Controls</a:t>
            </a:r>
          </a:p>
          <a:p>
            <a:pPr lvl="1"/>
            <a:endParaRPr lang="en-US"/>
          </a:p>
          <a:p>
            <a:pPr lvl="1"/>
            <a:endParaRPr lang="en-US"/>
          </a:p>
          <a:p>
            <a:endParaRPr lang="en-US" dirty="0"/>
          </a:p>
        </p:txBody>
      </p:sp>
      <p:pic>
        <p:nvPicPr>
          <p:cNvPr id="7" name="Picture 6" descr="Diagram, engineering drawing&#10;&#10;Description automatically generated">
            <a:extLst>
              <a:ext uri="{FF2B5EF4-FFF2-40B4-BE49-F238E27FC236}">
                <a16:creationId xmlns:a16="http://schemas.microsoft.com/office/drawing/2014/main" id="{8DDCEBCF-F1B6-43F9-AD46-B0C07772A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224" y="0"/>
            <a:ext cx="2674776" cy="3867308"/>
          </a:xfrm>
          <a:prstGeom prst="rect">
            <a:avLst/>
          </a:prstGeom>
        </p:spPr>
      </p:pic>
      <p:pic>
        <p:nvPicPr>
          <p:cNvPr id="8" name="Picture 7">
            <a:extLst>
              <a:ext uri="{FF2B5EF4-FFF2-40B4-BE49-F238E27FC236}">
                <a16:creationId xmlns:a16="http://schemas.microsoft.com/office/drawing/2014/main" id="{BB2FAD27-A190-473F-B7FB-6980C6BCCE2D}"/>
              </a:ext>
            </a:extLst>
          </p:cNvPr>
          <p:cNvPicPr>
            <a:picLocks noChangeAspect="1"/>
          </p:cNvPicPr>
          <p:nvPr/>
        </p:nvPicPr>
        <p:blipFill>
          <a:blip r:embed="rId4"/>
          <a:stretch>
            <a:fillRect/>
          </a:stretch>
        </p:blipFill>
        <p:spPr>
          <a:xfrm>
            <a:off x="9462796" y="4153911"/>
            <a:ext cx="2729204" cy="2183363"/>
          </a:xfrm>
          <a:prstGeom prst="rect">
            <a:avLst/>
          </a:prstGeom>
        </p:spPr>
      </p:pic>
    </p:spTree>
    <p:extLst>
      <p:ext uri="{BB962C8B-B14F-4D97-AF65-F5344CB8AC3E}">
        <p14:creationId xmlns:p14="http://schemas.microsoft.com/office/powerpoint/2010/main" val="326353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3FD4E-EEC5-448B-99EC-7AFC96CDF3F3}"/>
              </a:ext>
            </a:extLst>
          </p:cNvPr>
          <p:cNvSpPr>
            <a:spLocks noGrp="1"/>
          </p:cNvSpPr>
          <p:nvPr>
            <p:ph type="title"/>
          </p:nvPr>
        </p:nvSpPr>
        <p:spPr/>
        <p:txBody>
          <a:bodyPr/>
          <a:lstStyle/>
          <a:p>
            <a:r>
              <a:rPr lang="en-US" dirty="0"/>
              <a:t>Con-ops – Testing Roles (Who &amp; Why)</a:t>
            </a:r>
          </a:p>
        </p:txBody>
      </p:sp>
      <p:sp>
        <p:nvSpPr>
          <p:cNvPr id="3" name="Content Placeholder 2">
            <a:extLst>
              <a:ext uri="{FF2B5EF4-FFF2-40B4-BE49-F238E27FC236}">
                <a16:creationId xmlns:a16="http://schemas.microsoft.com/office/drawing/2014/main" id="{627C4F79-147F-4795-9FB8-3F61B6C09AEA}"/>
              </a:ext>
            </a:extLst>
          </p:cNvPr>
          <p:cNvSpPr>
            <a:spLocks noGrp="1"/>
          </p:cNvSpPr>
          <p:nvPr>
            <p:ph idx="1"/>
          </p:nvPr>
        </p:nvSpPr>
        <p:spPr/>
        <p:txBody>
          <a:bodyPr>
            <a:normAutofit fontScale="85000" lnSpcReduction="20000"/>
          </a:bodyPr>
          <a:lstStyle/>
          <a:p>
            <a:r>
              <a:rPr lang="en-US" dirty="0"/>
              <a:t>Checkpoints/Milestones/Phases</a:t>
            </a:r>
          </a:p>
          <a:p>
            <a:pPr lvl="1"/>
            <a:r>
              <a:rPr lang="en-US" dirty="0"/>
              <a:t>Elicitation techniques</a:t>
            </a:r>
          </a:p>
          <a:p>
            <a:r>
              <a:rPr lang="en-US" dirty="0"/>
              <a:t>Meetings that need to take place</a:t>
            </a:r>
          </a:p>
          <a:p>
            <a:pPr lvl="1"/>
            <a:r>
              <a:rPr lang="en-US" dirty="0"/>
              <a:t>Customer meetings </a:t>
            </a:r>
          </a:p>
          <a:p>
            <a:r>
              <a:rPr lang="en-US" dirty="0"/>
              <a:t>Roles that involved</a:t>
            </a:r>
          </a:p>
          <a:p>
            <a:pPr lvl="1"/>
            <a:r>
              <a:rPr lang="en-US" dirty="0"/>
              <a:t>PM</a:t>
            </a:r>
          </a:p>
          <a:p>
            <a:pPr lvl="1"/>
            <a:r>
              <a:rPr lang="en-US" dirty="0"/>
              <a:t>System Architect</a:t>
            </a:r>
          </a:p>
          <a:p>
            <a:pPr lvl="1"/>
            <a:r>
              <a:rPr lang="en-US" dirty="0"/>
              <a:t>QA-Tester – Validation of customer needs</a:t>
            </a:r>
          </a:p>
          <a:p>
            <a:r>
              <a:rPr lang="en-US" dirty="0"/>
              <a:t>Artifacts</a:t>
            </a:r>
          </a:p>
          <a:p>
            <a:pPr lvl="1"/>
            <a:r>
              <a:rPr lang="en-US" dirty="0"/>
              <a:t>Concept of Operations</a:t>
            </a:r>
          </a:p>
          <a:p>
            <a:pPr lvl="1"/>
            <a:r>
              <a:rPr lang="en-US" dirty="0"/>
              <a:t>Review of Elicitation Techniques done properly and</a:t>
            </a:r>
            <a:br>
              <a:rPr lang="en-US" dirty="0"/>
            </a:br>
            <a:r>
              <a:rPr lang="en-US" dirty="0"/>
              <a:t>information is there to lay foundation of testing </a:t>
            </a:r>
            <a:br>
              <a:rPr lang="en-US" dirty="0"/>
            </a:br>
            <a:r>
              <a:rPr lang="en-US" dirty="0"/>
              <a:t>(including budget and resources).</a:t>
            </a:r>
          </a:p>
          <a:p>
            <a:pPr lvl="1"/>
            <a:r>
              <a:rPr lang="en-US" dirty="0"/>
              <a:t>Bid or Contract with customer</a:t>
            </a:r>
          </a:p>
          <a:p>
            <a:endParaRPr lang="en-US" dirty="0"/>
          </a:p>
          <a:p>
            <a:pPr lvl="1"/>
            <a:endParaRPr lang="en-US" dirty="0"/>
          </a:p>
          <a:p>
            <a:pPr lvl="1"/>
            <a:endParaRPr lang="en-US" dirty="0"/>
          </a:p>
          <a:p>
            <a:endParaRPr lang="en-US" dirty="0"/>
          </a:p>
        </p:txBody>
      </p:sp>
      <p:pic>
        <p:nvPicPr>
          <p:cNvPr id="7" name="Picture 6" descr="Diagram, engineering drawing&#10;&#10;Description automatically generated">
            <a:extLst>
              <a:ext uri="{FF2B5EF4-FFF2-40B4-BE49-F238E27FC236}">
                <a16:creationId xmlns:a16="http://schemas.microsoft.com/office/drawing/2014/main" id="{8DDCEBCF-F1B6-43F9-AD46-B0C07772A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7224" y="0"/>
            <a:ext cx="2674776" cy="3867308"/>
          </a:xfrm>
          <a:prstGeom prst="rect">
            <a:avLst/>
          </a:prstGeom>
        </p:spPr>
      </p:pic>
      <p:pic>
        <p:nvPicPr>
          <p:cNvPr id="8" name="Picture 7">
            <a:extLst>
              <a:ext uri="{FF2B5EF4-FFF2-40B4-BE49-F238E27FC236}">
                <a16:creationId xmlns:a16="http://schemas.microsoft.com/office/drawing/2014/main" id="{BB2FAD27-A190-473F-B7FB-6980C6BCCE2D}"/>
              </a:ext>
            </a:extLst>
          </p:cNvPr>
          <p:cNvPicPr>
            <a:picLocks noChangeAspect="1"/>
          </p:cNvPicPr>
          <p:nvPr/>
        </p:nvPicPr>
        <p:blipFill>
          <a:blip r:embed="rId4"/>
          <a:stretch>
            <a:fillRect/>
          </a:stretch>
        </p:blipFill>
        <p:spPr>
          <a:xfrm>
            <a:off x="9462796" y="4153911"/>
            <a:ext cx="2729204" cy="2183363"/>
          </a:xfrm>
          <a:prstGeom prst="rect">
            <a:avLst/>
          </a:prstGeom>
        </p:spPr>
      </p:pic>
    </p:spTree>
    <p:extLst>
      <p:ext uri="{BB962C8B-B14F-4D97-AF65-F5344CB8AC3E}">
        <p14:creationId xmlns:p14="http://schemas.microsoft.com/office/powerpoint/2010/main" val="417074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DB88-2C7F-4BCF-A78D-216369AA3BD8}"/>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B192DCDD-6022-4E47-B786-87A5A57465C4}"/>
              </a:ext>
            </a:extLst>
          </p:cNvPr>
          <p:cNvSpPr>
            <a:spLocks noGrp="1"/>
          </p:cNvSpPr>
          <p:nvPr>
            <p:ph idx="1"/>
          </p:nvPr>
        </p:nvSpPr>
        <p:spPr/>
        <p:txBody>
          <a:bodyPr>
            <a:normAutofit fontScale="62500" lnSpcReduction="20000"/>
          </a:bodyPr>
          <a:lstStyle/>
          <a:p>
            <a:r>
              <a:rPr lang="en-US" dirty="0"/>
              <a:t>System Requirements</a:t>
            </a:r>
          </a:p>
          <a:p>
            <a:pPr lvl="1"/>
            <a:r>
              <a:rPr lang="en-US" dirty="0"/>
              <a:t>System is the hardware, network and connectivity of all the parts of the system. </a:t>
            </a:r>
          </a:p>
          <a:p>
            <a:r>
              <a:rPr lang="en-US" dirty="0"/>
              <a:t>Software Requirements</a:t>
            </a:r>
          </a:p>
          <a:p>
            <a:pPr lvl="1"/>
            <a:r>
              <a:rPr lang="en-US" dirty="0"/>
              <a:t>This statements of what the system will do.</a:t>
            </a:r>
          </a:p>
          <a:p>
            <a:r>
              <a:rPr lang="en-US" dirty="0"/>
              <a:t>Architecture</a:t>
            </a:r>
          </a:p>
          <a:p>
            <a:pPr lvl="1"/>
            <a:r>
              <a:rPr lang="en-US" dirty="0"/>
              <a:t>Architecture is the interactions of the software process.</a:t>
            </a:r>
          </a:p>
          <a:p>
            <a:pPr lvl="1"/>
            <a:endParaRPr lang="en-US" dirty="0"/>
          </a:p>
          <a:p>
            <a:r>
              <a:rPr lang="en-US" dirty="0"/>
              <a:t>Requirement Validation</a:t>
            </a:r>
          </a:p>
          <a:p>
            <a:pPr lvl="1"/>
            <a:r>
              <a:rPr lang="en-US" dirty="0"/>
              <a:t>As part of the SRS document, each requirements needs to be verified. </a:t>
            </a:r>
          </a:p>
          <a:p>
            <a:pPr lvl="1"/>
            <a:r>
              <a:rPr lang="en-US" dirty="0"/>
              <a:t>Typically, this is where Test Driven Development begins, writing tests directly from the requirements and not from the implemented code. </a:t>
            </a:r>
          </a:p>
          <a:p>
            <a:pPr lvl="1"/>
            <a:endParaRPr lang="en-US" dirty="0"/>
          </a:p>
          <a:p>
            <a:r>
              <a:rPr lang="en-US" dirty="0"/>
              <a:t>Role</a:t>
            </a:r>
          </a:p>
          <a:p>
            <a:pPr lvl="1"/>
            <a:r>
              <a:rPr lang="en-US" dirty="0"/>
              <a:t>Determine what is going to be tested?</a:t>
            </a:r>
          </a:p>
          <a:p>
            <a:pPr lvl="1"/>
            <a:r>
              <a:rPr lang="en-US" dirty="0"/>
              <a:t>What is needed to test?</a:t>
            </a:r>
          </a:p>
          <a:p>
            <a:pPr lvl="1"/>
            <a:r>
              <a:rPr lang="en-US" dirty="0"/>
              <a:t>Determine what data is needed to verify requirements</a:t>
            </a:r>
          </a:p>
          <a:p>
            <a:pPr lvl="1"/>
            <a:r>
              <a:rPr lang="en-US" dirty="0"/>
              <a:t>Strategy of Effort levels, metrics, reporting, templates</a:t>
            </a:r>
          </a:p>
        </p:txBody>
      </p:sp>
      <p:pic>
        <p:nvPicPr>
          <p:cNvPr id="5" name="Picture 4" descr="A picture containing text, orange, vector graphics&#10;&#10;Description automatically generated">
            <a:extLst>
              <a:ext uri="{FF2B5EF4-FFF2-40B4-BE49-F238E27FC236}">
                <a16:creationId xmlns:a16="http://schemas.microsoft.com/office/drawing/2014/main" id="{2968287A-9E2F-4740-B3DA-D4E781C81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5037" y="5007102"/>
            <a:ext cx="4316963" cy="1850898"/>
          </a:xfrm>
          <a:prstGeom prst="rect">
            <a:avLst/>
          </a:prstGeom>
        </p:spPr>
      </p:pic>
      <p:pic>
        <p:nvPicPr>
          <p:cNvPr id="7" name="Picture 6">
            <a:extLst>
              <a:ext uri="{FF2B5EF4-FFF2-40B4-BE49-F238E27FC236}">
                <a16:creationId xmlns:a16="http://schemas.microsoft.com/office/drawing/2014/main" id="{ADD2A28C-28D7-4EE5-A5C0-54BF858AF146}"/>
              </a:ext>
            </a:extLst>
          </p:cNvPr>
          <p:cNvPicPr>
            <a:picLocks noChangeAspect="1"/>
          </p:cNvPicPr>
          <p:nvPr/>
        </p:nvPicPr>
        <p:blipFill>
          <a:blip r:embed="rId4"/>
          <a:stretch>
            <a:fillRect/>
          </a:stretch>
        </p:blipFill>
        <p:spPr>
          <a:xfrm>
            <a:off x="9328726" y="0"/>
            <a:ext cx="2795199" cy="1733023"/>
          </a:xfrm>
          <a:prstGeom prst="rect">
            <a:avLst/>
          </a:prstGeom>
        </p:spPr>
      </p:pic>
    </p:spTree>
    <p:extLst>
      <p:ext uri="{BB962C8B-B14F-4D97-AF65-F5344CB8AC3E}">
        <p14:creationId xmlns:p14="http://schemas.microsoft.com/office/powerpoint/2010/main" val="40644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DB88-2C7F-4BCF-A78D-216369AA3BD8}"/>
              </a:ext>
            </a:extLst>
          </p:cNvPr>
          <p:cNvSpPr>
            <a:spLocks noGrp="1"/>
          </p:cNvSpPr>
          <p:nvPr>
            <p:ph type="title"/>
          </p:nvPr>
        </p:nvSpPr>
        <p:spPr/>
        <p:txBody>
          <a:bodyPr/>
          <a:lstStyle/>
          <a:p>
            <a:r>
              <a:rPr lang="en-US" dirty="0"/>
              <a:t>Requirements (The What)</a:t>
            </a:r>
          </a:p>
        </p:txBody>
      </p:sp>
      <p:sp>
        <p:nvSpPr>
          <p:cNvPr id="3" name="Content Placeholder 2">
            <a:extLst>
              <a:ext uri="{FF2B5EF4-FFF2-40B4-BE49-F238E27FC236}">
                <a16:creationId xmlns:a16="http://schemas.microsoft.com/office/drawing/2014/main" id="{B192DCDD-6022-4E47-B786-87A5A57465C4}"/>
              </a:ext>
            </a:extLst>
          </p:cNvPr>
          <p:cNvSpPr>
            <a:spLocks noGrp="1"/>
          </p:cNvSpPr>
          <p:nvPr>
            <p:ph idx="1"/>
          </p:nvPr>
        </p:nvSpPr>
        <p:spPr/>
        <p:txBody>
          <a:bodyPr>
            <a:normAutofit fontScale="62500" lnSpcReduction="20000"/>
          </a:bodyPr>
          <a:lstStyle/>
          <a:p>
            <a:pPr lvl="0"/>
            <a:r>
              <a:rPr lang="en-US" dirty="0"/>
              <a:t>Checkpoints/Milestones/Phases</a:t>
            </a:r>
          </a:p>
          <a:p>
            <a:pPr lvl="1"/>
            <a:r>
              <a:rPr lang="en-US" dirty="0"/>
              <a:t>Elicitation techniques</a:t>
            </a:r>
          </a:p>
          <a:p>
            <a:pPr lvl="1"/>
            <a:r>
              <a:rPr lang="en-US" dirty="0"/>
              <a:t>Iteration 2 Objectives &amp; Planning (Spiral)</a:t>
            </a:r>
          </a:p>
          <a:p>
            <a:pPr lvl="1"/>
            <a:r>
              <a:rPr lang="en-US" dirty="0"/>
              <a:t>Sprint 1.x : Sprint Planning, Scrum, Review, and Retrospective</a:t>
            </a:r>
          </a:p>
          <a:p>
            <a:pPr lvl="0"/>
            <a:r>
              <a:rPr lang="en-US" dirty="0"/>
              <a:t>Meetings that need to take place</a:t>
            </a:r>
          </a:p>
          <a:p>
            <a:pPr lvl="1"/>
            <a:r>
              <a:rPr lang="en-US" dirty="0"/>
              <a:t>SRS Review</a:t>
            </a:r>
          </a:p>
          <a:p>
            <a:pPr lvl="1"/>
            <a:r>
              <a:rPr lang="en-US" dirty="0"/>
              <a:t>Primary Requirements Review (Waterfall)</a:t>
            </a:r>
          </a:p>
          <a:p>
            <a:pPr lvl="0"/>
            <a:r>
              <a:rPr lang="en-US" dirty="0"/>
              <a:t>Roles that involved</a:t>
            </a:r>
          </a:p>
          <a:p>
            <a:pPr lvl="1"/>
            <a:r>
              <a:rPr lang="en-US" dirty="0"/>
              <a:t>Project:  (Reading)</a:t>
            </a:r>
          </a:p>
          <a:p>
            <a:pPr lvl="2"/>
            <a:r>
              <a:rPr lang="en-US" dirty="0"/>
              <a:t>PM/Scrum Master</a:t>
            </a:r>
          </a:p>
          <a:p>
            <a:pPr lvl="2"/>
            <a:r>
              <a:rPr lang="en-US" dirty="0"/>
              <a:t>CM/DM</a:t>
            </a:r>
          </a:p>
          <a:p>
            <a:pPr lvl="1"/>
            <a:r>
              <a:rPr lang="en-US" dirty="0"/>
              <a:t>Program: </a:t>
            </a:r>
          </a:p>
          <a:p>
            <a:pPr lvl="2"/>
            <a:r>
              <a:rPr lang="en-US" dirty="0"/>
              <a:t>System Architect/Engineer</a:t>
            </a:r>
          </a:p>
          <a:p>
            <a:pPr lvl="2"/>
            <a:r>
              <a:rPr lang="en-US" dirty="0"/>
              <a:t>QA-Tester – Verify that the requirements are possible &amp; that the requirements matches the customer elicitation</a:t>
            </a:r>
          </a:p>
          <a:p>
            <a:pPr lvl="0"/>
            <a:r>
              <a:rPr lang="en-US" dirty="0"/>
              <a:t>Artifacts</a:t>
            </a:r>
          </a:p>
          <a:p>
            <a:pPr lvl="1"/>
            <a:r>
              <a:rPr lang="en-US" dirty="0"/>
              <a:t>SRS – SW Requirements Specifications (Waterfall)</a:t>
            </a:r>
          </a:p>
          <a:p>
            <a:pPr lvl="2"/>
            <a:r>
              <a:rPr lang="en-US" dirty="0"/>
              <a:t>The system, hardware, and software requirements</a:t>
            </a:r>
          </a:p>
          <a:p>
            <a:pPr lvl="1"/>
            <a:r>
              <a:rPr lang="en-US" dirty="0"/>
              <a:t>Epics (Agile) Stories</a:t>
            </a:r>
          </a:p>
        </p:txBody>
      </p:sp>
      <p:pic>
        <p:nvPicPr>
          <p:cNvPr id="5" name="Picture 4" descr="A picture containing text, orange, vector graphics&#10;&#10;Description automatically generated">
            <a:extLst>
              <a:ext uri="{FF2B5EF4-FFF2-40B4-BE49-F238E27FC236}">
                <a16:creationId xmlns:a16="http://schemas.microsoft.com/office/drawing/2014/main" id="{2968287A-9E2F-4740-B3DA-D4E781C81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4324" y="5174008"/>
            <a:ext cx="3927676" cy="1683991"/>
          </a:xfrm>
          <a:prstGeom prst="rect">
            <a:avLst/>
          </a:prstGeom>
        </p:spPr>
      </p:pic>
      <p:pic>
        <p:nvPicPr>
          <p:cNvPr id="7" name="Picture 6">
            <a:extLst>
              <a:ext uri="{FF2B5EF4-FFF2-40B4-BE49-F238E27FC236}">
                <a16:creationId xmlns:a16="http://schemas.microsoft.com/office/drawing/2014/main" id="{ADD2A28C-28D7-4EE5-A5C0-54BF858AF146}"/>
              </a:ext>
            </a:extLst>
          </p:cNvPr>
          <p:cNvPicPr>
            <a:picLocks noChangeAspect="1"/>
          </p:cNvPicPr>
          <p:nvPr/>
        </p:nvPicPr>
        <p:blipFill>
          <a:blip r:embed="rId4"/>
          <a:stretch>
            <a:fillRect/>
          </a:stretch>
        </p:blipFill>
        <p:spPr>
          <a:xfrm>
            <a:off x="9328726" y="0"/>
            <a:ext cx="2795199" cy="1733023"/>
          </a:xfrm>
          <a:prstGeom prst="rect">
            <a:avLst/>
          </a:prstGeom>
        </p:spPr>
      </p:pic>
    </p:spTree>
    <p:extLst>
      <p:ext uri="{BB962C8B-B14F-4D97-AF65-F5344CB8AC3E}">
        <p14:creationId xmlns:p14="http://schemas.microsoft.com/office/powerpoint/2010/main" val="2867927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06A6-F685-4C64-84B8-9563D07CA69D}"/>
              </a:ext>
            </a:extLst>
          </p:cNvPr>
          <p:cNvSpPr>
            <a:spLocks noGrp="1"/>
          </p:cNvSpPr>
          <p:nvPr>
            <p:ph type="title"/>
          </p:nvPr>
        </p:nvSpPr>
        <p:spPr/>
        <p:txBody>
          <a:bodyPr/>
          <a:lstStyle/>
          <a:p>
            <a:r>
              <a:rPr lang="en-US" dirty="0"/>
              <a:t>Design</a:t>
            </a:r>
          </a:p>
        </p:txBody>
      </p:sp>
      <p:sp>
        <p:nvSpPr>
          <p:cNvPr id="3" name="Content Placeholder 2">
            <a:extLst>
              <a:ext uri="{FF2B5EF4-FFF2-40B4-BE49-F238E27FC236}">
                <a16:creationId xmlns:a16="http://schemas.microsoft.com/office/drawing/2014/main" id="{0B33E010-DDDA-4846-981E-18AE89E1670C}"/>
              </a:ext>
            </a:extLst>
          </p:cNvPr>
          <p:cNvSpPr>
            <a:spLocks noGrp="1"/>
          </p:cNvSpPr>
          <p:nvPr>
            <p:ph idx="1"/>
          </p:nvPr>
        </p:nvSpPr>
        <p:spPr/>
        <p:txBody>
          <a:bodyPr>
            <a:normAutofit fontScale="62500" lnSpcReduction="20000"/>
          </a:bodyPr>
          <a:lstStyle/>
          <a:p>
            <a:r>
              <a:rPr lang="en-US" dirty="0"/>
              <a:t>Analysis</a:t>
            </a:r>
          </a:p>
          <a:p>
            <a:pPr lvl="1"/>
            <a:r>
              <a:rPr lang="en-US" dirty="0"/>
              <a:t>Breaking down the requirements in to workable pieces</a:t>
            </a:r>
          </a:p>
          <a:p>
            <a:r>
              <a:rPr lang="en-US" dirty="0"/>
              <a:t>Program Design</a:t>
            </a:r>
          </a:p>
          <a:p>
            <a:pPr lvl="1"/>
            <a:r>
              <a:rPr lang="en-US" dirty="0"/>
              <a:t>Making workable components that fulfill the requirements</a:t>
            </a:r>
          </a:p>
          <a:p>
            <a:r>
              <a:rPr lang="en-US" dirty="0"/>
              <a:t>Prototyping</a:t>
            </a:r>
          </a:p>
          <a:p>
            <a:pPr lvl="1"/>
            <a:r>
              <a:rPr lang="en-US" dirty="0"/>
              <a:t>Representative of the product used for demo or for next iteration.</a:t>
            </a:r>
          </a:p>
          <a:p>
            <a:r>
              <a:rPr lang="en-US" dirty="0"/>
              <a:t>Product Validation &amp; Verification</a:t>
            </a:r>
          </a:p>
          <a:p>
            <a:pPr lvl="1"/>
            <a:r>
              <a:rPr lang="en-US" dirty="0"/>
              <a:t>Review of the Analysis, Design and Prototypes. </a:t>
            </a:r>
          </a:p>
          <a:p>
            <a:endParaRPr lang="en-US" dirty="0"/>
          </a:p>
          <a:p>
            <a:r>
              <a:rPr lang="en-US" dirty="0"/>
              <a:t>Role</a:t>
            </a:r>
          </a:p>
          <a:p>
            <a:pPr lvl="1"/>
            <a:r>
              <a:rPr lang="en-US" dirty="0"/>
              <a:t>Test Planning, Meetings, Documents(traceability matrix)</a:t>
            </a:r>
          </a:p>
          <a:p>
            <a:pPr lvl="1"/>
            <a:r>
              <a:rPr lang="en-US" dirty="0"/>
              <a:t>Determine how it is going to be tested, bottlenecks, workflows</a:t>
            </a:r>
          </a:p>
          <a:p>
            <a:pPr lvl="1"/>
            <a:r>
              <a:rPr lang="en-US" dirty="0"/>
              <a:t>Work on Integration Tests and Regression Tests</a:t>
            </a:r>
          </a:p>
          <a:p>
            <a:pPr lvl="1"/>
            <a:r>
              <a:rPr lang="en-US" dirty="0"/>
              <a:t>Create Test Designs: Approach, procedures, and techniques</a:t>
            </a:r>
          </a:p>
          <a:p>
            <a:pPr lvl="1"/>
            <a:r>
              <a:rPr lang="en-US" dirty="0"/>
              <a:t>Determining Test Data, Configuration</a:t>
            </a:r>
          </a:p>
          <a:p>
            <a:pPr lvl="1"/>
            <a:r>
              <a:rPr lang="en-US" dirty="0"/>
              <a:t>Set up Testing environment</a:t>
            </a:r>
          </a:p>
          <a:p>
            <a:pPr lvl="1"/>
            <a:endParaRPr lang="en-US" dirty="0"/>
          </a:p>
          <a:p>
            <a:pPr lvl="1"/>
            <a:endParaRPr lang="en-US" dirty="0"/>
          </a:p>
          <a:p>
            <a:pPr lvl="1"/>
            <a:endParaRPr lang="en-US" dirty="0"/>
          </a:p>
          <a:p>
            <a:pPr lvl="1"/>
            <a:endParaRPr lang="en-US" dirty="0"/>
          </a:p>
        </p:txBody>
      </p:sp>
      <p:pic>
        <p:nvPicPr>
          <p:cNvPr id="6" name="Picture 5" descr="A screenshot of a computer game&#10;&#10;Description automatically generated with medium confidence">
            <a:extLst>
              <a:ext uri="{FF2B5EF4-FFF2-40B4-BE49-F238E27FC236}">
                <a16:creationId xmlns:a16="http://schemas.microsoft.com/office/drawing/2014/main" id="{BC2E3BA9-4DE4-4B5F-9272-A5EC93076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4039" y="4003508"/>
            <a:ext cx="3617960" cy="2337256"/>
          </a:xfrm>
          <a:prstGeom prst="rect">
            <a:avLst/>
          </a:prstGeom>
        </p:spPr>
      </p:pic>
      <p:pic>
        <p:nvPicPr>
          <p:cNvPr id="8" name="Picture 7" descr="A picture containing text, accessory, newspaper&#10;&#10;Description automatically generated">
            <a:extLst>
              <a:ext uri="{FF2B5EF4-FFF2-40B4-BE49-F238E27FC236}">
                <a16:creationId xmlns:a16="http://schemas.microsoft.com/office/drawing/2014/main" id="{3753C36E-53AD-40AE-865C-09ED4F13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9911" y="-14823"/>
            <a:ext cx="3112088" cy="1752184"/>
          </a:xfrm>
          <a:prstGeom prst="rect">
            <a:avLst/>
          </a:prstGeom>
        </p:spPr>
      </p:pic>
    </p:spTree>
    <p:extLst>
      <p:ext uri="{BB962C8B-B14F-4D97-AF65-F5344CB8AC3E}">
        <p14:creationId xmlns:p14="http://schemas.microsoft.com/office/powerpoint/2010/main" val="307212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4" end="1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F06A6-F685-4C64-84B8-9563D07CA69D}"/>
              </a:ext>
            </a:extLst>
          </p:cNvPr>
          <p:cNvSpPr>
            <a:spLocks noGrp="1"/>
          </p:cNvSpPr>
          <p:nvPr>
            <p:ph type="title"/>
          </p:nvPr>
        </p:nvSpPr>
        <p:spPr/>
        <p:txBody>
          <a:bodyPr/>
          <a:lstStyle/>
          <a:p>
            <a:r>
              <a:rPr lang="en-US" dirty="0"/>
              <a:t>Design (How and Where)</a:t>
            </a:r>
          </a:p>
        </p:txBody>
      </p:sp>
      <p:sp>
        <p:nvSpPr>
          <p:cNvPr id="3" name="Content Placeholder 2">
            <a:extLst>
              <a:ext uri="{FF2B5EF4-FFF2-40B4-BE49-F238E27FC236}">
                <a16:creationId xmlns:a16="http://schemas.microsoft.com/office/drawing/2014/main" id="{0B33E010-DDDA-4846-981E-18AE89E1670C}"/>
              </a:ext>
            </a:extLst>
          </p:cNvPr>
          <p:cNvSpPr>
            <a:spLocks noGrp="1"/>
          </p:cNvSpPr>
          <p:nvPr>
            <p:ph idx="1"/>
          </p:nvPr>
        </p:nvSpPr>
        <p:spPr/>
        <p:txBody>
          <a:bodyPr>
            <a:normAutofit fontScale="55000" lnSpcReduction="20000"/>
          </a:bodyPr>
          <a:lstStyle/>
          <a:p>
            <a:pPr lvl="0"/>
            <a:r>
              <a:rPr lang="en-US" dirty="0"/>
              <a:t>Checkpoints/Milestones/Phases</a:t>
            </a:r>
          </a:p>
          <a:p>
            <a:pPr lvl="1"/>
            <a:r>
              <a:rPr lang="en-US" dirty="0"/>
              <a:t>Iteration 3 Objectives &amp; Planning (Spiral)</a:t>
            </a:r>
          </a:p>
          <a:p>
            <a:pPr lvl="1"/>
            <a:r>
              <a:rPr lang="en-US" dirty="0"/>
              <a:t>Sprint 2.x : Sprint Planning, Scrum, Review, and Retrospective</a:t>
            </a:r>
          </a:p>
          <a:p>
            <a:pPr lvl="1"/>
            <a:r>
              <a:rPr lang="en-US" dirty="0"/>
              <a:t>Design Review</a:t>
            </a:r>
          </a:p>
          <a:p>
            <a:pPr lvl="0"/>
            <a:r>
              <a:rPr lang="en-US" dirty="0"/>
              <a:t>Meetings that need to take place</a:t>
            </a:r>
          </a:p>
          <a:p>
            <a:pPr lvl="1"/>
            <a:r>
              <a:rPr lang="en-US" dirty="0"/>
              <a:t>Primary Design Review (Waterfall)</a:t>
            </a:r>
          </a:p>
          <a:p>
            <a:pPr lvl="1"/>
            <a:r>
              <a:rPr lang="en-US" dirty="0"/>
              <a:t>Sprint 2.x : Sprint Planning, Scrum, Review, and Retrospective</a:t>
            </a:r>
          </a:p>
          <a:p>
            <a:pPr lvl="0"/>
            <a:r>
              <a:rPr lang="en-US" dirty="0"/>
              <a:t>Roles that involved</a:t>
            </a:r>
          </a:p>
          <a:p>
            <a:pPr lvl="1"/>
            <a:r>
              <a:rPr lang="en-US" dirty="0"/>
              <a:t>Project:  (Reading)</a:t>
            </a:r>
          </a:p>
          <a:p>
            <a:pPr lvl="2"/>
            <a:r>
              <a:rPr lang="en-US" dirty="0"/>
              <a:t>PM/Scrum Master</a:t>
            </a:r>
          </a:p>
          <a:p>
            <a:pPr lvl="2"/>
            <a:r>
              <a:rPr lang="en-US" dirty="0"/>
              <a:t>CM/DM</a:t>
            </a:r>
          </a:p>
          <a:p>
            <a:pPr lvl="1"/>
            <a:r>
              <a:rPr lang="en-US" dirty="0"/>
              <a:t>Program: </a:t>
            </a:r>
          </a:p>
          <a:p>
            <a:pPr lvl="2"/>
            <a:r>
              <a:rPr lang="en-US" dirty="0"/>
              <a:t>System Architect/Engineer</a:t>
            </a:r>
          </a:p>
          <a:p>
            <a:pPr lvl="2"/>
            <a:r>
              <a:rPr lang="en-US" dirty="0"/>
              <a:t>QA-Tester – Validates the design matches the requirements</a:t>
            </a:r>
          </a:p>
          <a:p>
            <a:pPr lvl="0"/>
            <a:r>
              <a:rPr lang="en-US" dirty="0"/>
              <a:t>Artifacts</a:t>
            </a:r>
          </a:p>
          <a:p>
            <a:pPr lvl="1"/>
            <a:r>
              <a:rPr lang="en-US" dirty="0"/>
              <a:t>SDD – SW Design Document (Waterfall)</a:t>
            </a:r>
          </a:p>
          <a:p>
            <a:pPr lvl="2"/>
            <a:r>
              <a:rPr lang="en-US" dirty="0"/>
              <a:t>The system, hardware, and software design</a:t>
            </a:r>
          </a:p>
          <a:p>
            <a:pPr lvl="2"/>
            <a:r>
              <a:rPr lang="en-US" dirty="0"/>
              <a:t>Interface Design Document</a:t>
            </a:r>
          </a:p>
          <a:p>
            <a:pPr lvl="1"/>
            <a:r>
              <a:rPr lang="en-US" dirty="0"/>
              <a:t>Epics (Agile) Stories</a:t>
            </a:r>
          </a:p>
          <a:p>
            <a:pPr lvl="1"/>
            <a:endParaRPr lang="en-US" dirty="0"/>
          </a:p>
          <a:p>
            <a:pPr lvl="1"/>
            <a:endParaRPr lang="en-US" dirty="0"/>
          </a:p>
          <a:p>
            <a:pPr lvl="1"/>
            <a:endParaRPr lang="en-US" dirty="0"/>
          </a:p>
          <a:p>
            <a:pPr lvl="1"/>
            <a:endParaRPr lang="en-US" dirty="0"/>
          </a:p>
        </p:txBody>
      </p:sp>
      <p:pic>
        <p:nvPicPr>
          <p:cNvPr id="6" name="Picture 5" descr="A screenshot of a computer game&#10;&#10;Description automatically generated with medium confidence">
            <a:extLst>
              <a:ext uri="{FF2B5EF4-FFF2-40B4-BE49-F238E27FC236}">
                <a16:creationId xmlns:a16="http://schemas.microsoft.com/office/drawing/2014/main" id="{BC2E3BA9-4DE4-4B5F-9272-A5EC93076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4039" y="4003508"/>
            <a:ext cx="3617960" cy="2337256"/>
          </a:xfrm>
          <a:prstGeom prst="rect">
            <a:avLst/>
          </a:prstGeom>
        </p:spPr>
      </p:pic>
      <p:pic>
        <p:nvPicPr>
          <p:cNvPr id="8" name="Picture 7" descr="A picture containing text, accessory, newspaper&#10;&#10;Description automatically generated">
            <a:extLst>
              <a:ext uri="{FF2B5EF4-FFF2-40B4-BE49-F238E27FC236}">
                <a16:creationId xmlns:a16="http://schemas.microsoft.com/office/drawing/2014/main" id="{3753C36E-53AD-40AE-865C-09ED4F13B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9911" y="-14823"/>
            <a:ext cx="3112088" cy="1752184"/>
          </a:xfrm>
          <a:prstGeom prst="rect">
            <a:avLst/>
          </a:prstGeom>
        </p:spPr>
      </p:pic>
    </p:spTree>
    <p:extLst>
      <p:ext uri="{BB962C8B-B14F-4D97-AF65-F5344CB8AC3E}">
        <p14:creationId xmlns:p14="http://schemas.microsoft.com/office/powerpoint/2010/main" val="170412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50CBF9-5765-9A6B-D461-C233FC65DE74}"/>
              </a:ext>
            </a:extLst>
          </p:cNvPr>
          <p:cNvSpPr>
            <a:spLocks noGrp="1"/>
          </p:cNvSpPr>
          <p:nvPr>
            <p:ph type="title"/>
          </p:nvPr>
        </p:nvSpPr>
        <p:spPr/>
        <p:txBody>
          <a:bodyPr/>
          <a:lstStyle/>
          <a:p>
            <a:r>
              <a:rPr lang="en-US" dirty="0"/>
              <a:t>Reading Checkpoint</a:t>
            </a:r>
          </a:p>
        </p:txBody>
      </p:sp>
      <p:sp>
        <p:nvSpPr>
          <p:cNvPr id="5" name="Content Placeholder 4">
            <a:extLst>
              <a:ext uri="{FF2B5EF4-FFF2-40B4-BE49-F238E27FC236}">
                <a16:creationId xmlns:a16="http://schemas.microsoft.com/office/drawing/2014/main" id="{F7E10C71-9720-6DFE-F7BE-75928B5005C8}"/>
              </a:ext>
            </a:extLst>
          </p:cNvPr>
          <p:cNvSpPr>
            <a:spLocks noGrp="1"/>
          </p:cNvSpPr>
          <p:nvPr>
            <p:ph idx="1"/>
          </p:nvPr>
        </p:nvSpPr>
        <p:spPr/>
        <p:txBody>
          <a:bodyPr>
            <a:normAutofit fontScale="85000" lnSpcReduction="20000"/>
          </a:bodyPr>
          <a:lstStyle/>
          <a:p>
            <a:r>
              <a:rPr lang="en-US" b="1" dirty="0"/>
              <a:t>Life Cycle-Based Testing</a:t>
            </a:r>
          </a:p>
          <a:p>
            <a:pPr lvl="1"/>
            <a:r>
              <a:rPr lang="en-US" dirty="0"/>
              <a:t>Please open the O'Reilly e-book </a:t>
            </a:r>
            <a:r>
              <a:rPr lang="en-US" dirty="0">
                <a:hlinkClick r:id="rId2"/>
              </a:rPr>
              <a:t>Software Testing, 4th Edition</a:t>
            </a:r>
            <a:r>
              <a:rPr lang="en-US" dirty="0"/>
              <a:t> by Paul C. Jorgensen. Read Chapter 11: Life Cycle-Based Testing.</a:t>
            </a:r>
          </a:p>
          <a:p>
            <a:r>
              <a:rPr lang="en-US" b="1" dirty="0"/>
              <a:t>The Software Development Process</a:t>
            </a:r>
          </a:p>
          <a:p>
            <a:pPr lvl="1"/>
            <a:r>
              <a:rPr lang="en-US" dirty="0"/>
              <a:t>Please open the O-Reilly e-book </a:t>
            </a:r>
            <a:r>
              <a:rPr lang="en-US" dirty="0">
                <a:hlinkClick r:id="rId3"/>
              </a:rPr>
              <a:t>Software Testing, Second Edition</a:t>
            </a:r>
            <a:r>
              <a:rPr lang="en-US" dirty="0"/>
              <a:t> by Ron Patton. Read Chapter 2: The Software Development Process.</a:t>
            </a:r>
          </a:p>
          <a:p>
            <a:r>
              <a:rPr lang="en-US" b="1" dirty="0"/>
              <a:t>Testing Throughout the Software Lifecycle</a:t>
            </a:r>
          </a:p>
          <a:p>
            <a:pPr lvl="1"/>
            <a:r>
              <a:rPr lang="en-US" dirty="0"/>
              <a:t>Please open </a:t>
            </a:r>
            <a:r>
              <a:rPr lang="en-US" dirty="0">
                <a:hlinkClick r:id="rId4"/>
              </a:rPr>
              <a:t>Fundamentals of Software Testing</a:t>
            </a:r>
            <a:r>
              <a:rPr lang="en-US" dirty="0"/>
              <a:t> by Bernard </a:t>
            </a:r>
            <a:r>
              <a:rPr lang="en-US" dirty="0" err="1"/>
              <a:t>Homès</a:t>
            </a:r>
            <a:r>
              <a:rPr lang="en-US" dirty="0"/>
              <a:t>. Read Chapter 2.1: Testing Throughout the Software Lifecycle.</a:t>
            </a:r>
          </a:p>
          <a:p>
            <a:r>
              <a:rPr lang="en-US" b="1" dirty="0"/>
              <a:t>Extreme Programming and its Development Practices</a:t>
            </a:r>
          </a:p>
          <a:p>
            <a:pPr lvl="1"/>
            <a:r>
              <a:rPr lang="en-US" dirty="0"/>
              <a:t>Please download and read the following article:</a:t>
            </a:r>
          </a:p>
          <a:p>
            <a:pPr lvl="1"/>
            <a:r>
              <a:rPr lang="en-US" dirty="0"/>
              <a:t>R. </a:t>
            </a:r>
            <a:r>
              <a:rPr lang="en-US" dirty="0" err="1"/>
              <a:t>Juric</a:t>
            </a:r>
            <a:r>
              <a:rPr lang="en-US" dirty="0"/>
              <a:t>, "Extreme Programming and its Development Practices" </a:t>
            </a:r>
            <a:r>
              <a:rPr lang="en-US" i="1" dirty="0"/>
              <a:t>22nd Int. Conf. Information Technology ITI 2000</a:t>
            </a:r>
            <a:r>
              <a:rPr lang="en-US" dirty="0"/>
              <a:t>, Jun. 2000  </a:t>
            </a:r>
            <a:br>
              <a:rPr lang="en-US" dirty="0"/>
            </a:br>
            <a:r>
              <a:rPr lang="en-US" dirty="0"/>
              <a:t>[Online] Available: </a:t>
            </a:r>
            <a:r>
              <a:rPr lang="en-US" dirty="0">
                <a:hlinkClick r:id="rId5"/>
              </a:rPr>
              <a:t>http://ieeexplore.ieee.org/xpls/abs_all.jsp?arnumber=915842&amp;tag=1</a:t>
            </a:r>
            <a:endParaRPr lang="en-US" dirty="0"/>
          </a:p>
          <a:p>
            <a:endParaRPr lang="en-US" dirty="0"/>
          </a:p>
        </p:txBody>
      </p:sp>
      <p:sp>
        <p:nvSpPr>
          <p:cNvPr id="7" name="TextBox 6">
            <a:extLst>
              <a:ext uri="{FF2B5EF4-FFF2-40B4-BE49-F238E27FC236}">
                <a16:creationId xmlns:a16="http://schemas.microsoft.com/office/drawing/2014/main" id="{AA51FC68-6F57-B2D0-F890-CC121FDF1150}"/>
              </a:ext>
            </a:extLst>
          </p:cNvPr>
          <p:cNvSpPr txBox="1"/>
          <p:nvPr/>
        </p:nvSpPr>
        <p:spPr>
          <a:xfrm>
            <a:off x="6010155" y="12243"/>
            <a:ext cx="6094070" cy="2031325"/>
          </a:xfrm>
          <a:prstGeom prst="rect">
            <a:avLst/>
          </a:prstGeom>
          <a:noFill/>
        </p:spPr>
        <p:txBody>
          <a:bodyPr wrap="square">
            <a:spAutoFit/>
          </a:bodyPr>
          <a:lstStyle/>
          <a:p>
            <a:pPr lvl="1"/>
            <a:r>
              <a:rPr lang="en-US" dirty="0"/>
              <a:t>In order to get free access to </a:t>
            </a:r>
            <a:r>
              <a:rPr lang="en-US" dirty="0" err="1"/>
              <a:t>ieeexplore.ieee.org</a:t>
            </a:r>
            <a:r>
              <a:rPr lang="en-US" dirty="0"/>
              <a:t>, please login to </a:t>
            </a:r>
            <a:r>
              <a:rPr lang="en-US" dirty="0" err="1"/>
              <a:t>www.byui.edu</a:t>
            </a:r>
            <a:r>
              <a:rPr lang="en-US" dirty="0"/>
              <a:t>, and go Services: Library (https://</a:t>
            </a:r>
            <a:r>
              <a:rPr lang="en-US" dirty="0" err="1"/>
              <a:t>library.byui.edu</a:t>
            </a:r>
            <a:r>
              <a:rPr lang="en-US" dirty="0"/>
              <a:t>/). </a:t>
            </a:r>
          </a:p>
          <a:p>
            <a:pPr lvl="1"/>
            <a:r>
              <a:rPr lang="en-US" dirty="0"/>
              <a:t>From McKay Library's search, look for the title. Or </a:t>
            </a:r>
          </a:p>
          <a:p>
            <a:pPr lvl="1"/>
            <a:r>
              <a:rPr lang="en-US" dirty="0"/>
              <a:t>From McKay Library, click on the A-Z Database. Click on I for </a:t>
            </a:r>
            <a:r>
              <a:rPr lang="en-US" dirty="0" err="1"/>
              <a:t>IEEExplore</a:t>
            </a:r>
            <a:r>
              <a:rPr lang="en-US" dirty="0"/>
              <a:t>. From this point you can </a:t>
            </a:r>
            <a:r>
              <a:rPr lang="en-US" dirty="0" err="1"/>
              <a:t>reclick</a:t>
            </a:r>
            <a:r>
              <a:rPr lang="en-US" dirty="0"/>
              <a:t> on the link or search for the title (4th item down). </a:t>
            </a:r>
          </a:p>
        </p:txBody>
      </p:sp>
    </p:spTree>
    <p:extLst>
      <p:ext uri="{BB962C8B-B14F-4D97-AF65-F5344CB8AC3E}">
        <p14:creationId xmlns:p14="http://schemas.microsoft.com/office/powerpoint/2010/main" val="210479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987E-39DE-4F04-8675-4579807F8A28}"/>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D1C6E59F-B935-472C-ADAA-0CEAA129CEE4}"/>
              </a:ext>
            </a:extLst>
          </p:cNvPr>
          <p:cNvSpPr>
            <a:spLocks noGrp="1"/>
          </p:cNvSpPr>
          <p:nvPr>
            <p:ph idx="1"/>
          </p:nvPr>
        </p:nvSpPr>
        <p:spPr/>
        <p:txBody>
          <a:bodyPr>
            <a:normAutofit lnSpcReduction="10000"/>
          </a:bodyPr>
          <a:lstStyle/>
          <a:p>
            <a:r>
              <a:rPr lang="en-US" dirty="0"/>
              <a:t>Coding/Implementation</a:t>
            </a:r>
          </a:p>
          <a:p>
            <a:pPr lvl="1"/>
            <a:r>
              <a:rPr lang="en-US" dirty="0"/>
              <a:t>Taking the design and implementing into a programing product.</a:t>
            </a:r>
          </a:p>
          <a:p>
            <a:r>
              <a:rPr lang="en-US" dirty="0"/>
              <a:t>Build/Compile</a:t>
            </a:r>
          </a:p>
          <a:p>
            <a:pPr lvl="1"/>
            <a:r>
              <a:rPr lang="en-US" dirty="0"/>
              <a:t>Process of building entire system into a deliverable product. </a:t>
            </a:r>
          </a:p>
          <a:p>
            <a:pPr lvl="1"/>
            <a:endParaRPr lang="en-US" dirty="0"/>
          </a:p>
          <a:p>
            <a:r>
              <a:rPr lang="en-US" dirty="0"/>
              <a:t>Role</a:t>
            </a:r>
          </a:p>
          <a:p>
            <a:pPr lvl="1"/>
            <a:r>
              <a:rPr lang="en-US" dirty="0"/>
              <a:t>Peer reviews/walkthroughs</a:t>
            </a:r>
          </a:p>
          <a:p>
            <a:pPr lvl="1"/>
            <a:r>
              <a:rPr lang="en-US" dirty="0"/>
              <a:t>Help implementers with unit testing</a:t>
            </a:r>
          </a:p>
          <a:p>
            <a:pPr lvl="1"/>
            <a:r>
              <a:rPr lang="en-US" dirty="0"/>
              <a:t>Interactions between Software Test Team And Development Teams</a:t>
            </a:r>
          </a:p>
          <a:p>
            <a:pPr lvl="1"/>
            <a:r>
              <a:rPr lang="en-US" dirty="0"/>
              <a:t>Track defects</a:t>
            </a:r>
          </a:p>
          <a:p>
            <a:pPr lvl="1"/>
            <a:r>
              <a:rPr lang="en-US" dirty="0"/>
              <a:t>Automation, support, test scripts </a:t>
            </a:r>
          </a:p>
          <a:p>
            <a:pPr lvl="1"/>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64EA35A8-85FC-46F9-94A8-E0A7A200A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5729" y="5359659"/>
            <a:ext cx="2446271" cy="1498341"/>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9173E2E-87F4-4F09-81DD-10D8808F3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374" y="-50265"/>
            <a:ext cx="1787626" cy="178762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01402E9-3A0E-4813-A9E4-095AFDA0E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5986" y="1737360"/>
            <a:ext cx="1837865" cy="1984895"/>
          </a:xfrm>
          <a:prstGeom prst="rect">
            <a:avLst/>
          </a:prstGeom>
        </p:spPr>
      </p:pic>
    </p:spTree>
    <p:extLst>
      <p:ext uri="{BB962C8B-B14F-4D97-AF65-F5344CB8AC3E}">
        <p14:creationId xmlns:p14="http://schemas.microsoft.com/office/powerpoint/2010/main" val="394139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987E-39DE-4F04-8675-4579807F8A28}"/>
              </a:ext>
            </a:extLst>
          </p:cNvPr>
          <p:cNvSpPr>
            <a:spLocks noGrp="1"/>
          </p:cNvSpPr>
          <p:nvPr>
            <p:ph type="title"/>
          </p:nvPr>
        </p:nvSpPr>
        <p:spPr/>
        <p:txBody>
          <a:bodyPr/>
          <a:lstStyle/>
          <a:p>
            <a:r>
              <a:rPr lang="en-US" dirty="0"/>
              <a:t>Implementation (How)</a:t>
            </a:r>
          </a:p>
        </p:txBody>
      </p:sp>
      <p:sp>
        <p:nvSpPr>
          <p:cNvPr id="3" name="Content Placeholder 2">
            <a:extLst>
              <a:ext uri="{FF2B5EF4-FFF2-40B4-BE49-F238E27FC236}">
                <a16:creationId xmlns:a16="http://schemas.microsoft.com/office/drawing/2014/main" id="{D1C6E59F-B935-472C-ADAA-0CEAA129CEE4}"/>
              </a:ext>
            </a:extLst>
          </p:cNvPr>
          <p:cNvSpPr>
            <a:spLocks noGrp="1"/>
          </p:cNvSpPr>
          <p:nvPr>
            <p:ph idx="1"/>
          </p:nvPr>
        </p:nvSpPr>
        <p:spPr/>
        <p:txBody>
          <a:bodyPr>
            <a:normAutofit fontScale="62500" lnSpcReduction="20000"/>
          </a:bodyPr>
          <a:lstStyle/>
          <a:p>
            <a:pPr lvl="0"/>
            <a:r>
              <a:rPr lang="en-US" dirty="0"/>
              <a:t>Checkpoints/Milestones/Phases</a:t>
            </a:r>
          </a:p>
          <a:p>
            <a:pPr lvl="1"/>
            <a:r>
              <a:rPr lang="en-US" dirty="0"/>
              <a:t>Iteration x Objectives &amp; Planning (Spiral)</a:t>
            </a:r>
          </a:p>
          <a:p>
            <a:pPr lvl="1"/>
            <a:r>
              <a:rPr lang="en-US" dirty="0"/>
              <a:t>Sprint </a:t>
            </a:r>
            <a:r>
              <a:rPr lang="en-US" dirty="0" err="1"/>
              <a:t>x.x</a:t>
            </a:r>
            <a:r>
              <a:rPr lang="en-US" dirty="0"/>
              <a:t> : Sprint Planning, Scrum, Review, and Retrospective</a:t>
            </a:r>
          </a:p>
          <a:p>
            <a:pPr lvl="1"/>
            <a:r>
              <a:rPr lang="en-US" dirty="0"/>
              <a:t>Coding and Software Reviews</a:t>
            </a:r>
          </a:p>
          <a:p>
            <a:pPr lvl="0"/>
            <a:r>
              <a:rPr lang="en-US" dirty="0"/>
              <a:t>Meetings that need to take place</a:t>
            </a:r>
          </a:p>
          <a:p>
            <a:pPr lvl="1"/>
            <a:r>
              <a:rPr lang="en-US" dirty="0"/>
              <a:t>Coding Peer Reviews(Waterfall)</a:t>
            </a:r>
          </a:p>
          <a:p>
            <a:pPr lvl="1"/>
            <a:r>
              <a:rPr lang="en-US" dirty="0"/>
              <a:t>Sprint 2.x : Sprint Planning, Scrum, Review, and Retrospective</a:t>
            </a:r>
          </a:p>
          <a:p>
            <a:pPr lvl="0"/>
            <a:r>
              <a:rPr lang="en-US" dirty="0"/>
              <a:t>Roles that involved</a:t>
            </a:r>
          </a:p>
          <a:p>
            <a:pPr lvl="1"/>
            <a:r>
              <a:rPr lang="en-US" dirty="0"/>
              <a:t>Project:  (Reading)</a:t>
            </a:r>
          </a:p>
          <a:p>
            <a:pPr lvl="2"/>
            <a:r>
              <a:rPr lang="en-US" dirty="0"/>
              <a:t>PM/Scrum Master</a:t>
            </a:r>
          </a:p>
          <a:p>
            <a:pPr lvl="2"/>
            <a:r>
              <a:rPr lang="en-US" dirty="0"/>
              <a:t>CM/DM</a:t>
            </a:r>
          </a:p>
          <a:p>
            <a:pPr lvl="1"/>
            <a:r>
              <a:rPr lang="en-US" dirty="0"/>
              <a:t>Program: </a:t>
            </a:r>
          </a:p>
          <a:p>
            <a:pPr lvl="2"/>
            <a:r>
              <a:rPr lang="en-US" dirty="0"/>
              <a:t>System Architect/Engineer</a:t>
            </a:r>
          </a:p>
          <a:p>
            <a:pPr lvl="2"/>
            <a:r>
              <a:rPr lang="en-US" dirty="0"/>
              <a:t>QA-Tester – Checking the unit tests, and integrating them in to test plan</a:t>
            </a:r>
          </a:p>
          <a:p>
            <a:pPr lvl="0"/>
            <a:r>
              <a:rPr lang="en-US" dirty="0"/>
              <a:t>Artifacts</a:t>
            </a:r>
          </a:p>
          <a:p>
            <a:pPr lvl="1"/>
            <a:r>
              <a:rPr lang="en-US" dirty="0"/>
              <a:t>Code (Waterfall)</a:t>
            </a:r>
          </a:p>
          <a:p>
            <a:pPr lvl="1"/>
            <a:r>
              <a:rPr lang="en-US" dirty="0"/>
              <a:t>Epics (Agile) Stories</a:t>
            </a:r>
          </a:p>
          <a:p>
            <a:pPr lvl="1"/>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64EA35A8-85FC-46F9-94A8-E0A7A200AE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5729" y="5359659"/>
            <a:ext cx="2446271" cy="1498341"/>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9173E2E-87F4-4F09-81DD-10D8808F3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374" y="-50265"/>
            <a:ext cx="1787626" cy="1787626"/>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01402E9-3A0E-4813-A9E4-095AFDA0EC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5986" y="1737360"/>
            <a:ext cx="1837865" cy="1984895"/>
          </a:xfrm>
          <a:prstGeom prst="rect">
            <a:avLst/>
          </a:prstGeom>
        </p:spPr>
      </p:pic>
    </p:spTree>
    <p:extLst>
      <p:ext uri="{BB962C8B-B14F-4D97-AF65-F5344CB8AC3E}">
        <p14:creationId xmlns:p14="http://schemas.microsoft.com/office/powerpoint/2010/main" val="17926172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A250-6E3D-4FBE-8CC5-1702B3CF45B2}"/>
              </a:ext>
            </a:extLst>
          </p:cNvPr>
          <p:cNvSpPr>
            <a:spLocks noGrp="1"/>
          </p:cNvSpPr>
          <p:nvPr>
            <p:ph type="title"/>
          </p:nvPr>
        </p:nvSpPr>
        <p:spPr/>
        <p:txBody>
          <a:bodyPr/>
          <a:lstStyle/>
          <a:p>
            <a:r>
              <a:rPr lang="en-US" dirty="0"/>
              <a:t>Testing(Does it work?)</a:t>
            </a:r>
          </a:p>
        </p:txBody>
      </p:sp>
      <p:sp>
        <p:nvSpPr>
          <p:cNvPr id="3" name="Content Placeholder 2">
            <a:extLst>
              <a:ext uri="{FF2B5EF4-FFF2-40B4-BE49-F238E27FC236}">
                <a16:creationId xmlns:a16="http://schemas.microsoft.com/office/drawing/2014/main" id="{F9877C4E-671B-4229-903B-259BA712EF3E}"/>
              </a:ext>
            </a:extLst>
          </p:cNvPr>
          <p:cNvSpPr>
            <a:spLocks noGrp="1"/>
          </p:cNvSpPr>
          <p:nvPr>
            <p:ph idx="1"/>
          </p:nvPr>
        </p:nvSpPr>
        <p:spPr/>
        <p:txBody>
          <a:bodyPr>
            <a:normAutofit fontScale="62500" lnSpcReduction="20000"/>
          </a:bodyPr>
          <a:lstStyle/>
          <a:p>
            <a:r>
              <a:rPr lang="en-US" dirty="0"/>
              <a:t>Unit Testing</a:t>
            </a:r>
          </a:p>
          <a:p>
            <a:pPr lvl="1"/>
            <a:r>
              <a:rPr lang="en-US" dirty="0"/>
              <a:t>From micro to macro units (values, parameters, objects, interfaces, packages)</a:t>
            </a:r>
          </a:p>
          <a:p>
            <a:r>
              <a:rPr lang="en-US" dirty="0"/>
              <a:t>Simulators/Simulations</a:t>
            </a:r>
          </a:p>
          <a:p>
            <a:pPr lvl="1"/>
            <a:r>
              <a:rPr lang="en-US" dirty="0"/>
              <a:t>Non-deliverable software that is used to test working software, when either other software or hardware is not available.</a:t>
            </a:r>
          </a:p>
          <a:p>
            <a:r>
              <a:rPr lang="en-US" dirty="0"/>
              <a:t>Integration Testing</a:t>
            </a:r>
          </a:p>
          <a:p>
            <a:pPr lvl="1"/>
            <a:r>
              <a:rPr lang="en-US" dirty="0"/>
              <a:t>Determined how to verify to different pieces of software are related</a:t>
            </a:r>
          </a:p>
          <a:p>
            <a:r>
              <a:rPr lang="en-US" dirty="0"/>
              <a:t>System Testing</a:t>
            </a:r>
          </a:p>
          <a:p>
            <a:pPr lvl="1"/>
            <a:r>
              <a:rPr lang="en-US" dirty="0"/>
              <a:t>End to end testing, workflows, and normal and non-normal usage (regression)</a:t>
            </a:r>
          </a:p>
          <a:p>
            <a:r>
              <a:rPr lang="en-US" dirty="0"/>
              <a:t>Acceptance Testing</a:t>
            </a:r>
          </a:p>
          <a:p>
            <a:pPr lvl="1"/>
            <a:r>
              <a:rPr lang="en-US" dirty="0"/>
              <a:t>Process of having the user determine the product is what they wanted</a:t>
            </a:r>
          </a:p>
          <a:p>
            <a:endParaRPr lang="en-US" dirty="0"/>
          </a:p>
          <a:p>
            <a:r>
              <a:rPr lang="en-US" dirty="0"/>
              <a:t>Role</a:t>
            </a:r>
          </a:p>
          <a:p>
            <a:pPr lvl="1"/>
            <a:r>
              <a:rPr lang="en-US" dirty="0"/>
              <a:t>Write automation and manual tests</a:t>
            </a:r>
          </a:p>
          <a:p>
            <a:pPr lvl="1"/>
            <a:r>
              <a:rPr lang="en-US" dirty="0"/>
              <a:t>Present demonstrations and code inspections</a:t>
            </a:r>
          </a:p>
          <a:p>
            <a:pPr lvl="1"/>
            <a:r>
              <a:rPr lang="en-US" dirty="0"/>
              <a:t>Prepare Reports on complete tests per standards and procedures</a:t>
            </a:r>
          </a:p>
          <a:p>
            <a:pPr lvl="1"/>
            <a:endParaRPr lang="en-US" dirty="0"/>
          </a:p>
        </p:txBody>
      </p:sp>
      <p:pic>
        <p:nvPicPr>
          <p:cNvPr id="7" name="Picture 6" descr="Diagram&#10;&#10;Description automatically generated">
            <a:extLst>
              <a:ext uri="{FF2B5EF4-FFF2-40B4-BE49-F238E27FC236}">
                <a16:creationId xmlns:a16="http://schemas.microsoft.com/office/drawing/2014/main" id="{036A6060-B958-47A6-9617-06A12B175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979" y="3038763"/>
            <a:ext cx="3158021" cy="3292763"/>
          </a:xfrm>
          <a:prstGeom prst="rect">
            <a:avLst/>
          </a:prstGeom>
        </p:spPr>
      </p:pic>
      <p:pic>
        <p:nvPicPr>
          <p:cNvPr id="9" name="Picture 8">
            <a:extLst>
              <a:ext uri="{FF2B5EF4-FFF2-40B4-BE49-F238E27FC236}">
                <a16:creationId xmlns:a16="http://schemas.microsoft.com/office/drawing/2014/main" id="{38C720F0-1F84-4D59-9643-2C8D8EA0D5F9}"/>
              </a:ext>
            </a:extLst>
          </p:cNvPr>
          <p:cNvPicPr>
            <a:picLocks noChangeAspect="1"/>
          </p:cNvPicPr>
          <p:nvPr/>
        </p:nvPicPr>
        <p:blipFill>
          <a:blip r:embed="rId3"/>
          <a:stretch>
            <a:fillRect/>
          </a:stretch>
        </p:blipFill>
        <p:spPr>
          <a:xfrm>
            <a:off x="10432589" y="1"/>
            <a:ext cx="1757799" cy="1737360"/>
          </a:xfrm>
          <a:prstGeom prst="rect">
            <a:avLst/>
          </a:prstGeom>
        </p:spPr>
      </p:pic>
    </p:spTree>
    <p:extLst>
      <p:ext uri="{BB962C8B-B14F-4D97-AF65-F5344CB8AC3E}">
        <p14:creationId xmlns:p14="http://schemas.microsoft.com/office/powerpoint/2010/main" val="414344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A250-6E3D-4FBE-8CC5-1702B3CF45B2}"/>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F9877C4E-671B-4229-903B-259BA712EF3E}"/>
              </a:ext>
            </a:extLst>
          </p:cNvPr>
          <p:cNvSpPr>
            <a:spLocks noGrp="1"/>
          </p:cNvSpPr>
          <p:nvPr>
            <p:ph idx="1"/>
          </p:nvPr>
        </p:nvSpPr>
        <p:spPr/>
        <p:txBody>
          <a:bodyPr>
            <a:normAutofit fontScale="62500" lnSpcReduction="20000"/>
          </a:bodyPr>
          <a:lstStyle/>
          <a:p>
            <a:r>
              <a:rPr lang="en-US" dirty="0"/>
              <a:t>Unit Testing</a:t>
            </a:r>
          </a:p>
          <a:p>
            <a:pPr lvl="1"/>
            <a:r>
              <a:rPr lang="en-US" dirty="0"/>
              <a:t>From micro to macro units (values, parameters, objects, interfaces, packages)</a:t>
            </a:r>
          </a:p>
          <a:p>
            <a:r>
              <a:rPr lang="en-US" dirty="0"/>
              <a:t>Simulators/Simulations</a:t>
            </a:r>
          </a:p>
          <a:p>
            <a:pPr lvl="1"/>
            <a:r>
              <a:rPr lang="en-US" dirty="0"/>
              <a:t>Non-deliverable software that is used to test working software, when either other software or hardware is not available.</a:t>
            </a:r>
          </a:p>
          <a:p>
            <a:r>
              <a:rPr lang="en-US" dirty="0"/>
              <a:t>Integration Testing</a:t>
            </a:r>
          </a:p>
          <a:p>
            <a:pPr lvl="1"/>
            <a:r>
              <a:rPr lang="en-US" dirty="0"/>
              <a:t>Determined how to verify to different pieces of software are related</a:t>
            </a:r>
          </a:p>
          <a:p>
            <a:r>
              <a:rPr lang="en-US" dirty="0"/>
              <a:t>System Testing</a:t>
            </a:r>
          </a:p>
          <a:p>
            <a:pPr lvl="1"/>
            <a:r>
              <a:rPr lang="en-US" dirty="0"/>
              <a:t>End to end testing, workflows, and normal and non-normal usage (regression)</a:t>
            </a:r>
          </a:p>
          <a:p>
            <a:r>
              <a:rPr lang="en-US" dirty="0"/>
              <a:t>Acceptance Testing</a:t>
            </a:r>
          </a:p>
          <a:p>
            <a:pPr lvl="1"/>
            <a:r>
              <a:rPr lang="en-US" dirty="0"/>
              <a:t>Process of having the user determine the product is what they wanted</a:t>
            </a:r>
          </a:p>
          <a:p>
            <a:endParaRPr lang="en-US" dirty="0"/>
          </a:p>
          <a:p>
            <a:r>
              <a:rPr lang="en-US" dirty="0"/>
              <a:t>Role</a:t>
            </a:r>
          </a:p>
          <a:p>
            <a:pPr lvl="1"/>
            <a:r>
              <a:rPr lang="en-US" dirty="0"/>
              <a:t>Write automation and manual tests</a:t>
            </a:r>
          </a:p>
          <a:p>
            <a:pPr lvl="1"/>
            <a:r>
              <a:rPr lang="en-US" dirty="0"/>
              <a:t>Present demonstrations and code inspections</a:t>
            </a:r>
          </a:p>
          <a:p>
            <a:pPr lvl="1"/>
            <a:r>
              <a:rPr lang="en-US" dirty="0"/>
              <a:t>Prepare Reports on complete tests per standards and procedures</a:t>
            </a:r>
          </a:p>
          <a:p>
            <a:pPr lvl="1"/>
            <a:endParaRPr lang="en-US" dirty="0"/>
          </a:p>
        </p:txBody>
      </p:sp>
      <p:pic>
        <p:nvPicPr>
          <p:cNvPr id="7" name="Picture 6" descr="Diagram&#10;&#10;Description automatically generated">
            <a:extLst>
              <a:ext uri="{FF2B5EF4-FFF2-40B4-BE49-F238E27FC236}">
                <a16:creationId xmlns:a16="http://schemas.microsoft.com/office/drawing/2014/main" id="{036A6060-B958-47A6-9617-06A12B175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3979" y="3038763"/>
            <a:ext cx="3158021" cy="3292763"/>
          </a:xfrm>
          <a:prstGeom prst="rect">
            <a:avLst/>
          </a:prstGeom>
        </p:spPr>
      </p:pic>
      <p:pic>
        <p:nvPicPr>
          <p:cNvPr id="9" name="Picture 8">
            <a:extLst>
              <a:ext uri="{FF2B5EF4-FFF2-40B4-BE49-F238E27FC236}">
                <a16:creationId xmlns:a16="http://schemas.microsoft.com/office/drawing/2014/main" id="{38C720F0-1F84-4D59-9643-2C8D8EA0D5F9}"/>
              </a:ext>
            </a:extLst>
          </p:cNvPr>
          <p:cNvPicPr>
            <a:picLocks noChangeAspect="1"/>
          </p:cNvPicPr>
          <p:nvPr/>
        </p:nvPicPr>
        <p:blipFill>
          <a:blip r:embed="rId3"/>
          <a:stretch>
            <a:fillRect/>
          </a:stretch>
        </p:blipFill>
        <p:spPr>
          <a:xfrm>
            <a:off x="10432589" y="1"/>
            <a:ext cx="1757799" cy="1737360"/>
          </a:xfrm>
          <a:prstGeom prst="rect">
            <a:avLst/>
          </a:prstGeom>
        </p:spPr>
      </p:pic>
    </p:spTree>
    <p:extLst>
      <p:ext uri="{BB962C8B-B14F-4D97-AF65-F5344CB8AC3E}">
        <p14:creationId xmlns:p14="http://schemas.microsoft.com/office/powerpoint/2010/main" val="212842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9C6D-6358-4D51-8EA2-F465C26D8219}"/>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88597270-04CE-435C-A0FE-4F8FD470CDE5}"/>
              </a:ext>
            </a:extLst>
          </p:cNvPr>
          <p:cNvSpPr>
            <a:spLocks noGrp="1"/>
          </p:cNvSpPr>
          <p:nvPr>
            <p:ph idx="1"/>
          </p:nvPr>
        </p:nvSpPr>
        <p:spPr/>
        <p:txBody>
          <a:bodyPr>
            <a:normAutofit lnSpcReduction="10000"/>
          </a:bodyPr>
          <a:lstStyle/>
          <a:p>
            <a:r>
              <a:rPr lang="en-US" dirty="0"/>
              <a:t>Delivery/Deployment</a:t>
            </a:r>
          </a:p>
          <a:p>
            <a:pPr lvl="1"/>
            <a:r>
              <a:rPr lang="en-US" dirty="0"/>
              <a:t>After acceptance, process of making sure that the product works on the user and customer product line. </a:t>
            </a:r>
          </a:p>
          <a:p>
            <a:r>
              <a:rPr lang="en-US" dirty="0"/>
              <a:t>Version Control</a:t>
            </a:r>
          </a:p>
          <a:p>
            <a:pPr lvl="1"/>
            <a:r>
              <a:rPr lang="en-US" dirty="0"/>
              <a:t>Mapping requirements and features to implemented version of delivery.</a:t>
            </a:r>
          </a:p>
          <a:p>
            <a:pPr lvl="1"/>
            <a:endParaRPr lang="en-US" dirty="0"/>
          </a:p>
          <a:p>
            <a:r>
              <a:rPr lang="en-US" dirty="0"/>
              <a:t>Role</a:t>
            </a:r>
          </a:p>
          <a:p>
            <a:pPr lvl="1"/>
            <a:r>
              <a:rPr lang="en-US" dirty="0"/>
              <a:t>Installation testing</a:t>
            </a:r>
          </a:p>
          <a:p>
            <a:pPr lvl="1"/>
            <a:r>
              <a:rPr lang="en-US" dirty="0"/>
              <a:t>Setting up testing environments </a:t>
            </a:r>
          </a:p>
          <a:p>
            <a:pPr lvl="1"/>
            <a:r>
              <a:rPr lang="en-US" dirty="0"/>
              <a:t>Interactions between Software Test Team And </a:t>
            </a:r>
            <a:br>
              <a:rPr lang="en-US" dirty="0"/>
            </a:br>
            <a:r>
              <a:rPr lang="en-US" dirty="0"/>
              <a:t>Release Management Teams </a:t>
            </a:r>
          </a:p>
        </p:txBody>
      </p:sp>
      <p:pic>
        <p:nvPicPr>
          <p:cNvPr id="5" name="Picture 4" descr="Graphical user interface, diagram&#10;&#10;Description automatically generated">
            <a:extLst>
              <a:ext uri="{FF2B5EF4-FFF2-40B4-BE49-F238E27FC236}">
                <a16:creationId xmlns:a16="http://schemas.microsoft.com/office/drawing/2014/main" id="{387C2988-9B71-406F-8188-2FF2902C3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016" y="4186918"/>
            <a:ext cx="3103984" cy="2146114"/>
          </a:xfrm>
          <a:prstGeom prst="rect">
            <a:avLst/>
          </a:prstGeom>
        </p:spPr>
      </p:pic>
      <p:pic>
        <p:nvPicPr>
          <p:cNvPr id="7" name="Picture 6" descr="Timeline&#10;&#10;Description automatically generated with low confidence">
            <a:extLst>
              <a:ext uri="{FF2B5EF4-FFF2-40B4-BE49-F238E27FC236}">
                <a16:creationId xmlns:a16="http://schemas.microsoft.com/office/drawing/2014/main" id="{A04F74B3-2101-408E-9540-2E5B9507A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3444" y="0"/>
            <a:ext cx="2498555" cy="1948873"/>
          </a:xfrm>
          <a:prstGeom prst="rect">
            <a:avLst/>
          </a:prstGeom>
        </p:spPr>
      </p:pic>
    </p:spTree>
    <p:extLst>
      <p:ext uri="{BB962C8B-B14F-4D97-AF65-F5344CB8AC3E}">
        <p14:creationId xmlns:p14="http://schemas.microsoft.com/office/powerpoint/2010/main" val="92707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9C6D-6358-4D51-8EA2-F465C26D8219}"/>
              </a:ext>
            </a:extLst>
          </p:cNvPr>
          <p:cNvSpPr>
            <a:spLocks noGrp="1"/>
          </p:cNvSpPr>
          <p:nvPr>
            <p:ph type="title"/>
          </p:nvPr>
        </p:nvSpPr>
        <p:spPr/>
        <p:txBody>
          <a:bodyPr/>
          <a:lstStyle/>
          <a:p>
            <a:r>
              <a:rPr lang="en-US" dirty="0"/>
              <a:t>Deployment (Now what?)</a:t>
            </a:r>
          </a:p>
        </p:txBody>
      </p:sp>
      <p:sp>
        <p:nvSpPr>
          <p:cNvPr id="3" name="Content Placeholder 2">
            <a:extLst>
              <a:ext uri="{FF2B5EF4-FFF2-40B4-BE49-F238E27FC236}">
                <a16:creationId xmlns:a16="http://schemas.microsoft.com/office/drawing/2014/main" id="{88597270-04CE-435C-A0FE-4F8FD470CDE5}"/>
              </a:ext>
            </a:extLst>
          </p:cNvPr>
          <p:cNvSpPr>
            <a:spLocks noGrp="1"/>
          </p:cNvSpPr>
          <p:nvPr>
            <p:ph idx="1"/>
          </p:nvPr>
        </p:nvSpPr>
        <p:spPr/>
        <p:txBody>
          <a:bodyPr>
            <a:normAutofit fontScale="62500" lnSpcReduction="20000"/>
          </a:bodyPr>
          <a:lstStyle/>
          <a:p>
            <a:pPr lvl="0"/>
            <a:r>
              <a:rPr lang="en-US" dirty="0"/>
              <a:t>Checkpoints/Milestones/Phases</a:t>
            </a:r>
          </a:p>
          <a:p>
            <a:pPr lvl="1"/>
            <a:r>
              <a:rPr lang="en-US" dirty="0"/>
              <a:t>Iteration x Objectives &amp; Planning (Spiral)</a:t>
            </a:r>
          </a:p>
          <a:p>
            <a:pPr lvl="1"/>
            <a:r>
              <a:rPr lang="en-US" dirty="0"/>
              <a:t>Sprint </a:t>
            </a:r>
            <a:r>
              <a:rPr lang="en-US" dirty="0" err="1"/>
              <a:t>x.x</a:t>
            </a:r>
            <a:r>
              <a:rPr lang="en-US" dirty="0"/>
              <a:t> : Sprint Planning, Scrum, Review, and Retrospective</a:t>
            </a:r>
          </a:p>
          <a:p>
            <a:pPr lvl="1"/>
            <a:r>
              <a:rPr lang="en-US" dirty="0"/>
              <a:t>Delivery, Operations, and Maintenance</a:t>
            </a:r>
          </a:p>
          <a:p>
            <a:pPr lvl="0"/>
            <a:r>
              <a:rPr lang="en-US" dirty="0"/>
              <a:t>Meetings that need to take place</a:t>
            </a:r>
          </a:p>
          <a:p>
            <a:pPr lvl="1"/>
            <a:r>
              <a:rPr lang="en-US" dirty="0"/>
              <a:t>Installation, Delivery, Operations, and Maintenance Review (Waterfall)</a:t>
            </a:r>
          </a:p>
          <a:p>
            <a:pPr lvl="1"/>
            <a:r>
              <a:rPr lang="en-US" dirty="0"/>
              <a:t>Sprint 2.x : Sprint Planning, Scrum, Review, and Retrospective</a:t>
            </a:r>
          </a:p>
          <a:p>
            <a:pPr lvl="0"/>
            <a:r>
              <a:rPr lang="en-US" dirty="0"/>
              <a:t>Roles that involved</a:t>
            </a:r>
          </a:p>
          <a:p>
            <a:pPr lvl="1"/>
            <a:r>
              <a:rPr lang="en-US" dirty="0"/>
              <a:t>Project:  (Reading)</a:t>
            </a:r>
          </a:p>
          <a:p>
            <a:pPr lvl="2"/>
            <a:r>
              <a:rPr lang="en-US" dirty="0"/>
              <a:t>PM/Scrum Master</a:t>
            </a:r>
          </a:p>
          <a:p>
            <a:pPr lvl="2"/>
            <a:r>
              <a:rPr lang="en-US" dirty="0"/>
              <a:t>CM/DM</a:t>
            </a:r>
          </a:p>
          <a:p>
            <a:pPr lvl="1"/>
            <a:r>
              <a:rPr lang="en-US" dirty="0"/>
              <a:t>Program: </a:t>
            </a:r>
          </a:p>
          <a:p>
            <a:pPr lvl="2"/>
            <a:r>
              <a:rPr lang="en-US" dirty="0"/>
              <a:t>System Architect/Engineer</a:t>
            </a:r>
          </a:p>
          <a:p>
            <a:pPr lvl="2"/>
            <a:r>
              <a:rPr lang="en-US" dirty="0"/>
              <a:t>QA-Tester – Testing any new maintenance improvements or changes</a:t>
            </a:r>
          </a:p>
          <a:p>
            <a:pPr lvl="0"/>
            <a:r>
              <a:rPr lang="en-US" dirty="0"/>
              <a:t>Artifacts</a:t>
            </a:r>
          </a:p>
          <a:p>
            <a:pPr lvl="1"/>
            <a:r>
              <a:rPr lang="en-US" dirty="0"/>
              <a:t>Operating Instructions (Waterfall)</a:t>
            </a:r>
          </a:p>
          <a:p>
            <a:pPr lvl="1"/>
            <a:r>
              <a:rPr lang="en-US" dirty="0"/>
              <a:t>Epics (Agile) Stories</a:t>
            </a:r>
          </a:p>
        </p:txBody>
      </p:sp>
      <p:pic>
        <p:nvPicPr>
          <p:cNvPr id="5" name="Picture 4" descr="Graphical user interface, diagram&#10;&#10;Description automatically generated">
            <a:extLst>
              <a:ext uri="{FF2B5EF4-FFF2-40B4-BE49-F238E27FC236}">
                <a16:creationId xmlns:a16="http://schemas.microsoft.com/office/drawing/2014/main" id="{387C2988-9B71-406F-8188-2FF2902C3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016" y="4186918"/>
            <a:ext cx="3103984" cy="2146114"/>
          </a:xfrm>
          <a:prstGeom prst="rect">
            <a:avLst/>
          </a:prstGeom>
        </p:spPr>
      </p:pic>
      <p:pic>
        <p:nvPicPr>
          <p:cNvPr id="7" name="Picture 6" descr="Timeline&#10;&#10;Description automatically generated with low confidence">
            <a:extLst>
              <a:ext uri="{FF2B5EF4-FFF2-40B4-BE49-F238E27FC236}">
                <a16:creationId xmlns:a16="http://schemas.microsoft.com/office/drawing/2014/main" id="{A04F74B3-2101-408E-9540-2E5B9507A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3444" y="0"/>
            <a:ext cx="2498555" cy="1948873"/>
          </a:xfrm>
          <a:prstGeom prst="rect">
            <a:avLst/>
          </a:prstGeom>
        </p:spPr>
      </p:pic>
    </p:spTree>
    <p:extLst>
      <p:ext uri="{BB962C8B-B14F-4D97-AF65-F5344CB8AC3E}">
        <p14:creationId xmlns:p14="http://schemas.microsoft.com/office/powerpoint/2010/main" val="1153817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DFB82-B4A6-A22A-3C5B-D78CC9956E6F}"/>
              </a:ext>
            </a:extLst>
          </p:cNvPr>
          <p:cNvSpPr>
            <a:spLocks noGrp="1"/>
          </p:cNvSpPr>
          <p:nvPr>
            <p:ph type="title"/>
          </p:nvPr>
        </p:nvSpPr>
        <p:spPr/>
        <p:txBody>
          <a:bodyPr/>
          <a:lstStyle/>
          <a:p>
            <a:r>
              <a:rPr lang="en-US" dirty="0"/>
              <a:t>Friday</a:t>
            </a:r>
          </a:p>
        </p:txBody>
      </p:sp>
      <p:sp>
        <p:nvSpPr>
          <p:cNvPr id="3" name="Content Placeholder 2">
            <a:extLst>
              <a:ext uri="{FF2B5EF4-FFF2-40B4-BE49-F238E27FC236}">
                <a16:creationId xmlns:a16="http://schemas.microsoft.com/office/drawing/2014/main" id="{74E16EDA-D69E-92C8-36D3-83FBBEE809A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1408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E8FB-8ABE-0348-A8D0-CB9890BA7155}"/>
              </a:ext>
            </a:extLst>
          </p:cNvPr>
          <p:cNvSpPr>
            <a:spLocks noGrp="1"/>
          </p:cNvSpPr>
          <p:nvPr>
            <p:ph type="title"/>
          </p:nvPr>
        </p:nvSpPr>
        <p:spPr/>
        <p:txBody>
          <a:bodyPr/>
          <a:lstStyle/>
          <a:p>
            <a:r>
              <a:rPr lang="en-US" dirty="0"/>
              <a:t>Report: Personal Plan</a:t>
            </a:r>
          </a:p>
        </p:txBody>
      </p:sp>
      <p:sp>
        <p:nvSpPr>
          <p:cNvPr id="4" name="Content Placeholder 3">
            <a:extLst>
              <a:ext uri="{FF2B5EF4-FFF2-40B4-BE49-F238E27FC236}">
                <a16:creationId xmlns:a16="http://schemas.microsoft.com/office/drawing/2014/main" id="{8E44D52F-B4D7-5441-8071-56841AFED935}"/>
              </a:ext>
            </a:extLst>
          </p:cNvPr>
          <p:cNvSpPr>
            <a:spLocks noGrp="1"/>
          </p:cNvSpPr>
          <p:nvPr>
            <p:ph sz="half" idx="1"/>
          </p:nvPr>
        </p:nvSpPr>
        <p:spPr>
          <a:xfrm>
            <a:off x="388883" y="1845734"/>
            <a:ext cx="3705948" cy="4023359"/>
          </a:xfrm>
        </p:spPr>
        <p:txBody>
          <a:bodyPr>
            <a:normAutofit fontScale="47500" lnSpcReduction="20000"/>
          </a:bodyPr>
          <a:lstStyle/>
          <a:p>
            <a:r>
              <a:rPr lang="en-US" dirty="0"/>
              <a:t>Recall our hypothetical company from Week 01: H.E.L.P, Inc. This company has adopted the software development methodology that you researched earlier in the week. Now, as a new tester on the team, you need to know what you need to do to contribute to the project. In other words, you need a plan.</a:t>
            </a:r>
          </a:p>
          <a:p>
            <a:r>
              <a:rPr lang="en-US" dirty="0"/>
              <a:t>With your partner(s), create a plan describing how you will integrate into the development team. To create this plan, refer to your research performed earlier in the week. </a:t>
            </a:r>
          </a:p>
          <a:p>
            <a:endParaRPr lang="en-US" dirty="0"/>
          </a:p>
          <a:p>
            <a:r>
              <a:rPr lang="en-US" dirty="0"/>
              <a:t>You and your partner(s) will submit a single document representing the plan one tester will follow to succeed in H.E.L.P. Inc. </a:t>
            </a:r>
            <a:r>
              <a:rPr lang="en-US" b="1" dirty="0"/>
              <a:t>using </a:t>
            </a:r>
            <a:r>
              <a:rPr lang="en-US" b="1" u="sng" dirty="0"/>
              <a:t>the</a:t>
            </a:r>
            <a:r>
              <a:rPr lang="en-US" b="1" dirty="0"/>
              <a:t> software development methodology you selected earlier </a:t>
            </a:r>
            <a:r>
              <a:rPr lang="en-US" dirty="0"/>
              <a:t>in the semester. Please make sure to include citations, using the sources found earlier in the week. The document must be "professional." You can expect this document to be between two and five pages in length.</a:t>
            </a:r>
          </a:p>
        </p:txBody>
      </p:sp>
      <p:sp>
        <p:nvSpPr>
          <p:cNvPr id="5" name="Content Placeholder 4">
            <a:extLst>
              <a:ext uri="{FF2B5EF4-FFF2-40B4-BE49-F238E27FC236}">
                <a16:creationId xmlns:a16="http://schemas.microsoft.com/office/drawing/2014/main" id="{E435EA3F-2FF6-0F4E-967B-0CBD295F1FD6}"/>
              </a:ext>
            </a:extLst>
          </p:cNvPr>
          <p:cNvSpPr>
            <a:spLocks noGrp="1"/>
          </p:cNvSpPr>
          <p:nvPr>
            <p:ph sz="half" idx="2"/>
          </p:nvPr>
        </p:nvSpPr>
        <p:spPr>
          <a:xfrm>
            <a:off x="4204138" y="1845734"/>
            <a:ext cx="6951542" cy="4901907"/>
          </a:xfrm>
        </p:spPr>
        <p:txBody>
          <a:bodyPr>
            <a:normAutofit fontScale="47500" lnSpcReduction="20000"/>
          </a:bodyPr>
          <a:lstStyle/>
          <a:p>
            <a:r>
              <a:rPr lang="en-US" dirty="0"/>
              <a:t>Your plan needs to consist of the following items:</a:t>
            </a:r>
          </a:p>
          <a:p>
            <a:r>
              <a:rPr lang="en-US" dirty="0"/>
              <a:t>Roles: What role will you fulfill? </a:t>
            </a:r>
          </a:p>
          <a:p>
            <a:pPr lvl="1"/>
            <a:r>
              <a:rPr lang="en-US" dirty="0"/>
              <a:t>Given that you are a tester, what will be the name of the role or roles you fulfill in the team?</a:t>
            </a:r>
          </a:p>
          <a:p>
            <a:pPr lvl="1"/>
            <a:r>
              <a:rPr lang="en-US" dirty="0"/>
              <a:t>Describe your responsibilities.</a:t>
            </a:r>
          </a:p>
          <a:p>
            <a:r>
              <a:rPr lang="en-US" dirty="0"/>
              <a:t>Meetings: What meetings will you (as a tester) be attending? </a:t>
            </a:r>
          </a:p>
          <a:p>
            <a:pPr lvl="1"/>
            <a:r>
              <a:rPr lang="en-US" dirty="0"/>
              <a:t>Who else will be attending?</a:t>
            </a:r>
          </a:p>
          <a:p>
            <a:pPr lvl="1"/>
            <a:r>
              <a:rPr lang="en-US" dirty="0"/>
              <a:t>What do you expect the agenda of each meeting to be?</a:t>
            </a:r>
          </a:p>
          <a:p>
            <a:pPr lvl="1"/>
            <a:r>
              <a:rPr lang="en-US" dirty="0"/>
              <a:t>What will you need to do to prepare for each meeting?</a:t>
            </a:r>
          </a:p>
          <a:p>
            <a:pPr lvl="1"/>
            <a:r>
              <a:rPr lang="en-US" dirty="0"/>
              <a:t>What will your role be in each meeting?</a:t>
            </a:r>
          </a:p>
          <a:p>
            <a:pPr lvl="1"/>
            <a:r>
              <a:rPr lang="en-US" dirty="0"/>
              <a:t>What kind of assignments can you expect to receive from each meeting?</a:t>
            </a:r>
          </a:p>
          <a:p>
            <a:r>
              <a:rPr lang="en-US" dirty="0"/>
              <a:t>Documents: What document(s) will be produced during this process that you (the tester) will read or write? </a:t>
            </a:r>
          </a:p>
          <a:p>
            <a:pPr lvl="1"/>
            <a:r>
              <a:rPr lang="en-US" dirty="0"/>
              <a:t>What documents will you be expected to produce?</a:t>
            </a:r>
          </a:p>
          <a:p>
            <a:pPr lvl="1"/>
            <a:r>
              <a:rPr lang="en-US" dirty="0"/>
              <a:t>What documents will you be expected to read?</a:t>
            </a:r>
          </a:p>
          <a:p>
            <a:pPr lvl="1"/>
            <a:r>
              <a:rPr lang="en-US" dirty="0"/>
              <a:t>Are there any standards governing the format or composition of these documents?</a:t>
            </a:r>
          </a:p>
          <a:p>
            <a:pPr lvl="1"/>
            <a:r>
              <a:rPr lang="en-US" dirty="0"/>
              <a:t>Are there deadlines or timetables for these documents that you will need to honor?</a:t>
            </a:r>
          </a:p>
          <a:p>
            <a:r>
              <a:rPr lang="en-US" dirty="0"/>
              <a:t>Checkpoints: What milestones and/or checkpoints are there? For each checkpoint, answer the following questions: </a:t>
            </a:r>
          </a:p>
          <a:p>
            <a:pPr lvl="1"/>
            <a:r>
              <a:rPr lang="en-US" dirty="0"/>
              <a:t>What is the name of the checkpoint?</a:t>
            </a:r>
          </a:p>
          <a:p>
            <a:pPr lvl="1"/>
            <a:r>
              <a:rPr lang="en-US" dirty="0"/>
              <a:t>How long (roughly) do you expect it to take to reach this checkpoint?</a:t>
            </a:r>
          </a:p>
          <a:p>
            <a:pPr lvl="1"/>
            <a:r>
              <a:rPr lang="en-US" dirty="0"/>
              <a:t>How will you know that the checkpoint is reached? This is sometimes called the "exit criteria."</a:t>
            </a:r>
          </a:p>
          <a:p>
            <a:pPr lvl="1"/>
            <a:r>
              <a:rPr lang="en-US" dirty="0"/>
              <a:t>What is your role in helping the team reach the checkpoint?</a:t>
            </a:r>
          </a:p>
          <a:p>
            <a:endParaRPr lang="en-US" dirty="0"/>
          </a:p>
        </p:txBody>
      </p:sp>
    </p:spTree>
    <p:extLst>
      <p:ext uri="{BB962C8B-B14F-4D97-AF65-F5344CB8AC3E}">
        <p14:creationId xmlns:p14="http://schemas.microsoft.com/office/powerpoint/2010/main" val="2095983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2E5F3-4E80-486C-A552-8253D0E316A9}"/>
              </a:ext>
            </a:extLst>
          </p:cNvPr>
          <p:cNvSpPr>
            <a:spLocks noGrp="1"/>
          </p:cNvSpPr>
          <p:nvPr>
            <p:ph type="title"/>
          </p:nvPr>
        </p:nvSpPr>
        <p:spPr/>
        <p:txBody>
          <a:bodyPr/>
          <a:lstStyle/>
          <a:p>
            <a:r>
              <a:rPr lang="en-US" dirty="0"/>
              <a:t>Next Week</a:t>
            </a:r>
          </a:p>
        </p:txBody>
      </p:sp>
      <p:sp>
        <p:nvSpPr>
          <p:cNvPr id="3" name="Content Placeholder 2">
            <a:extLst>
              <a:ext uri="{FF2B5EF4-FFF2-40B4-BE49-F238E27FC236}">
                <a16:creationId xmlns:a16="http://schemas.microsoft.com/office/drawing/2014/main" id="{AE6D9189-39D8-4E4A-8882-D04A78F5C968}"/>
              </a:ext>
            </a:extLst>
          </p:cNvPr>
          <p:cNvSpPr>
            <a:spLocks noGrp="1"/>
          </p:cNvSpPr>
          <p:nvPr>
            <p:ph idx="1"/>
          </p:nvPr>
        </p:nvSpPr>
        <p:spPr/>
        <p:txBody>
          <a:bodyPr>
            <a:normAutofit fontScale="92500" lnSpcReduction="10000"/>
          </a:bodyPr>
          <a:lstStyle/>
          <a:p>
            <a:r>
              <a:rPr lang="en-US" dirty="0"/>
              <a:t>Actual formal Presentation on Testing Techniques:</a:t>
            </a:r>
          </a:p>
          <a:p>
            <a:pPr lvl="1"/>
            <a:r>
              <a:rPr lang="en-US" dirty="0"/>
              <a:t>Testing transparency:  Black &amp; White Box Testing, Performance, Scalability and Security</a:t>
            </a:r>
          </a:p>
          <a:p>
            <a:pPr lvl="1"/>
            <a:r>
              <a:rPr lang="en-US" dirty="0"/>
              <a:t>Testing Levels: Unit, Integration, System, and Regression, Acceptance</a:t>
            </a:r>
          </a:p>
          <a:p>
            <a:pPr lvl="1"/>
            <a:r>
              <a:rPr lang="en-US" dirty="0"/>
              <a:t>Generating tests: Partition, Boundary, Random, Code Coverage, Usability</a:t>
            </a:r>
          </a:p>
          <a:p>
            <a:pPr lvl="1"/>
            <a:r>
              <a:rPr lang="en-US" dirty="0"/>
              <a:t>Non-traditional testing: A/B comparative, Concurrent, Conformance, Alpha, Beta, Destructive, fuzz/gremlin</a:t>
            </a:r>
          </a:p>
          <a:p>
            <a:r>
              <a:rPr lang="en-US" dirty="0"/>
              <a:t>Research the topic, provide sources (50 pts): 4 primary, 4 secondary, 4 other</a:t>
            </a:r>
          </a:p>
          <a:p>
            <a:r>
              <a:rPr lang="en-US" dirty="0"/>
              <a:t>Presentation (100 pts): 8–10-minute presentation </a:t>
            </a:r>
          </a:p>
          <a:p>
            <a:pPr lvl="1"/>
            <a:r>
              <a:rPr lang="en-US" dirty="0"/>
              <a:t>Work on it Monday in class, Present on Wednesday.</a:t>
            </a:r>
          </a:p>
          <a:p>
            <a:r>
              <a:rPr lang="en-US" dirty="0">
                <a:solidFill>
                  <a:schemeClr val="tx1"/>
                </a:solidFill>
                <a:hlinkClick r:id="rId2">
                  <a:extLst>
                    <a:ext uri="{A12FA001-AC4F-418D-AE19-62706E023703}">
                      <ahyp:hlinkClr xmlns:ahyp="http://schemas.microsoft.com/office/drawing/2018/hyperlinkcolor" val="tx"/>
                    </a:ext>
                  </a:extLst>
                </a:hlinkClick>
              </a:rPr>
              <a:t>Questions</a:t>
            </a:r>
            <a:r>
              <a:rPr lang="en-US" dirty="0"/>
              <a:t>: 2-3 questions (4-5) to earn 40 pts</a:t>
            </a:r>
          </a:p>
        </p:txBody>
      </p:sp>
    </p:spTree>
    <p:extLst>
      <p:ext uri="{BB962C8B-B14F-4D97-AF65-F5344CB8AC3E}">
        <p14:creationId xmlns:p14="http://schemas.microsoft.com/office/powerpoint/2010/main" val="2777166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72A-6C9F-422F-AA8C-FE53D09337DB}"/>
              </a:ext>
            </a:extLst>
          </p:cNvPr>
          <p:cNvSpPr>
            <a:spLocks noGrp="1"/>
          </p:cNvSpPr>
          <p:nvPr>
            <p:ph type="title"/>
          </p:nvPr>
        </p:nvSpPr>
        <p:spPr>
          <a:xfrm>
            <a:off x="1097280" y="286603"/>
            <a:ext cx="10058400" cy="959267"/>
          </a:xfrm>
        </p:spPr>
        <p:txBody>
          <a:bodyPr>
            <a:normAutofit/>
          </a:bodyPr>
          <a:lstStyle/>
          <a:p>
            <a:r>
              <a:rPr lang="en-US" dirty="0"/>
              <a:t>Assignment of Testing Techniques</a:t>
            </a:r>
          </a:p>
        </p:txBody>
      </p:sp>
      <p:sp>
        <p:nvSpPr>
          <p:cNvPr id="3" name="Content Placeholder 2">
            <a:extLst>
              <a:ext uri="{FF2B5EF4-FFF2-40B4-BE49-F238E27FC236}">
                <a16:creationId xmlns:a16="http://schemas.microsoft.com/office/drawing/2014/main" id="{AE1106B0-64DF-4600-999C-4BA9DE2F8D57}"/>
              </a:ext>
            </a:extLst>
          </p:cNvPr>
          <p:cNvSpPr>
            <a:spLocks noGrp="1"/>
          </p:cNvSpPr>
          <p:nvPr>
            <p:ph sz="half" idx="1"/>
          </p:nvPr>
        </p:nvSpPr>
        <p:spPr>
          <a:xfrm>
            <a:off x="171450" y="1760219"/>
            <a:ext cx="4937760" cy="5097781"/>
          </a:xfrm>
        </p:spPr>
        <p:txBody>
          <a:bodyPr>
            <a:normAutofit/>
          </a:bodyPr>
          <a:lstStyle/>
          <a:p>
            <a:pPr lvl="1"/>
            <a:r>
              <a:rPr lang="en-US" dirty="0"/>
              <a:t>Testing transparency:  </a:t>
            </a:r>
          </a:p>
          <a:p>
            <a:pPr lvl="2"/>
            <a:r>
              <a:rPr lang="en-US" dirty="0"/>
              <a:t>Black &amp; White Box Testing, </a:t>
            </a:r>
          </a:p>
          <a:p>
            <a:pPr lvl="2"/>
            <a:r>
              <a:rPr lang="en-US" dirty="0"/>
              <a:t>Performance, </a:t>
            </a:r>
          </a:p>
          <a:p>
            <a:pPr lvl="2"/>
            <a:r>
              <a:rPr lang="en-US" dirty="0"/>
              <a:t>Scalability and Security</a:t>
            </a:r>
          </a:p>
          <a:p>
            <a:pPr lvl="1"/>
            <a:r>
              <a:rPr lang="en-US" dirty="0"/>
              <a:t>Testing Levels: </a:t>
            </a:r>
          </a:p>
          <a:p>
            <a:pPr lvl="2"/>
            <a:r>
              <a:rPr lang="en-US" dirty="0"/>
              <a:t>Unit, </a:t>
            </a:r>
          </a:p>
          <a:p>
            <a:pPr lvl="2"/>
            <a:r>
              <a:rPr lang="en-US" dirty="0"/>
              <a:t>Integration, </a:t>
            </a:r>
          </a:p>
          <a:p>
            <a:pPr lvl="2"/>
            <a:r>
              <a:rPr lang="en-US" dirty="0"/>
              <a:t>System</a:t>
            </a:r>
          </a:p>
          <a:p>
            <a:pPr lvl="1"/>
            <a:r>
              <a:rPr lang="en-US" dirty="0"/>
              <a:t>Objective </a:t>
            </a:r>
          </a:p>
          <a:p>
            <a:pPr lvl="2"/>
            <a:r>
              <a:rPr lang="en-US" dirty="0"/>
              <a:t>Regression</a:t>
            </a:r>
          </a:p>
          <a:p>
            <a:pPr lvl="2"/>
            <a:r>
              <a:rPr lang="en-US" dirty="0"/>
              <a:t>Installation</a:t>
            </a:r>
          </a:p>
          <a:p>
            <a:pPr lvl="2"/>
            <a:r>
              <a:rPr lang="en-US" dirty="0"/>
              <a:t>Alpha/Beta Testing</a:t>
            </a:r>
          </a:p>
          <a:p>
            <a:pPr lvl="2"/>
            <a:r>
              <a:rPr lang="en-US" dirty="0"/>
              <a:t>Acceptance</a:t>
            </a:r>
          </a:p>
          <a:p>
            <a:pPr lvl="2"/>
            <a:r>
              <a:rPr lang="en-US" dirty="0"/>
              <a:t>Performance</a:t>
            </a:r>
          </a:p>
          <a:p>
            <a:endParaRPr lang="en-US" dirty="0"/>
          </a:p>
        </p:txBody>
      </p:sp>
      <p:graphicFrame>
        <p:nvGraphicFramePr>
          <p:cNvPr id="6" name="Table 6">
            <a:extLst>
              <a:ext uri="{FF2B5EF4-FFF2-40B4-BE49-F238E27FC236}">
                <a16:creationId xmlns:a16="http://schemas.microsoft.com/office/drawing/2014/main" id="{858A16F7-DAAD-F747-94ED-A2D1B41CE4F8}"/>
              </a:ext>
            </a:extLst>
          </p:cNvPr>
          <p:cNvGraphicFramePr>
            <a:graphicFrameLocks noGrp="1"/>
          </p:cNvGraphicFramePr>
          <p:nvPr>
            <p:ph sz="half" idx="2"/>
            <p:extLst>
              <p:ext uri="{D42A27DB-BD31-4B8C-83A1-F6EECF244321}">
                <p14:modId xmlns:p14="http://schemas.microsoft.com/office/powerpoint/2010/main" val="741120131"/>
              </p:ext>
            </p:extLst>
          </p:nvPr>
        </p:nvGraphicFramePr>
        <p:xfrm>
          <a:off x="2453370" y="3674986"/>
          <a:ext cx="6439548" cy="3337560"/>
        </p:xfrm>
        <a:graphic>
          <a:graphicData uri="http://schemas.openxmlformats.org/drawingml/2006/table">
            <a:tbl>
              <a:tblPr firstRow="1" bandRow="1">
                <a:tableStyleId>{5C22544A-7EE6-4342-B048-85BDC9FD1C3A}</a:tableStyleId>
              </a:tblPr>
              <a:tblGrid>
                <a:gridCol w="1609887">
                  <a:extLst>
                    <a:ext uri="{9D8B030D-6E8A-4147-A177-3AD203B41FA5}">
                      <a16:colId xmlns:a16="http://schemas.microsoft.com/office/drawing/2014/main" val="4254743663"/>
                    </a:ext>
                  </a:extLst>
                </a:gridCol>
                <a:gridCol w="1609887">
                  <a:extLst>
                    <a:ext uri="{9D8B030D-6E8A-4147-A177-3AD203B41FA5}">
                      <a16:colId xmlns:a16="http://schemas.microsoft.com/office/drawing/2014/main" val="2027204760"/>
                    </a:ext>
                  </a:extLst>
                </a:gridCol>
                <a:gridCol w="1609887">
                  <a:extLst>
                    <a:ext uri="{9D8B030D-6E8A-4147-A177-3AD203B41FA5}">
                      <a16:colId xmlns:a16="http://schemas.microsoft.com/office/drawing/2014/main" val="1305983744"/>
                    </a:ext>
                  </a:extLst>
                </a:gridCol>
                <a:gridCol w="1609887">
                  <a:extLst>
                    <a:ext uri="{9D8B030D-6E8A-4147-A177-3AD203B41FA5}">
                      <a16:colId xmlns:a16="http://schemas.microsoft.com/office/drawing/2014/main" val="533450100"/>
                    </a:ext>
                  </a:extLst>
                </a:gridCol>
              </a:tblGrid>
              <a:tr h="370840">
                <a:tc>
                  <a:txBody>
                    <a:bodyPr/>
                    <a:lstStyle/>
                    <a:p>
                      <a:r>
                        <a:rPr lang="en-US" dirty="0"/>
                        <a:t>Teams</a:t>
                      </a:r>
                    </a:p>
                  </a:txBody>
                  <a:tcPr/>
                </a:tc>
                <a:tc>
                  <a:txBody>
                    <a:bodyPr/>
                    <a:lstStyle/>
                    <a:p>
                      <a:r>
                        <a:rPr lang="en-US" dirty="0"/>
                        <a:t>Assignment</a:t>
                      </a:r>
                    </a:p>
                  </a:txBody>
                  <a:tcPr/>
                </a:tc>
                <a:tc>
                  <a:txBody>
                    <a:bodyPr/>
                    <a:lstStyle/>
                    <a:p>
                      <a:r>
                        <a:rPr lang="en-US" dirty="0"/>
                        <a:t>Teams</a:t>
                      </a:r>
                    </a:p>
                  </a:txBody>
                  <a:tcPr/>
                </a:tc>
                <a:tc>
                  <a:txBody>
                    <a:bodyPr/>
                    <a:lstStyle/>
                    <a:p>
                      <a:r>
                        <a:rPr lang="en-US" dirty="0"/>
                        <a:t>Assignment</a:t>
                      </a:r>
                    </a:p>
                  </a:txBody>
                  <a:tcPr/>
                </a:tc>
                <a:extLst>
                  <a:ext uri="{0D108BD9-81ED-4DB2-BD59-A6C34878D82A}">
                    <a16:rowId xmlns:a16="http://schemas.microsoft.com/office/drawing/2014/main" val="3525416397"/>
                  </a:ext>
                </a:extLst>
              </a:tr>
              <a:tr h="370840">
                <a:tc>
                  <a:txBody>
                    <a:bodyPr/>
                    <a:lstStyle/>
                    <a:p>
                      <a:r>
                        <a:rPr lang="en-US" dirty="0"/>
                        <a:t>Team 1</a:t>
                      </a:r>
                    </a:p>
                  </a:txBody>
                  <a:tcPr/>
                </a:tc>
                <a:tc>
                  <a:txBody>
                    <a:bodyPr/>
                    <a:lstStyle/>
                    <a:p>
                      <a:endParaRPr lang="en-US" dirty="0"/>
                    </a:p>
                  </a:txBody>
                  <a:tcPr/>
                </a:tc>
                <a:tc>
                  <a:txBody>
                    <a:bodyPr/>
                    <a:lstStyle/>
                    <a:p>
                      <a:r>
                        <a:rPr lang="en-US" dirty="0"/>
                        <a:t>Team 9</a:t>
                      </a:r>
                    </a:p>
                  </a:txBody>
                  <a:tcPr/>
                </a:tc>
                <a:tc>
                  <a:txBody>
                    <a:bodyPr/>
                    <a:lstStyle/>
                    <a:p>
                      <a:endParaRPr lang="en-US" dirty="0"/>
                    </a:p>
                  </a:txBody>
                  <a:tcPr/>
                </a:tc>
                <a:extLst>
                  <a:ext uri="{0D108BD9-81ED-4DB2-BD59-A6C34878D82A}">
                    <a16:rowId xmlns:a16="http://schemas.microsoft.com/office/drawing/2014/main" val="1345517455"/>
                  </a:ext>
                </a:extLst>
              </a:tr>
              <a:tr h="370840">
                <a:tc>
                  <a:txBody>
                    <a:bodyPr/>
                    <a:lstStyle/>
                    <a:p>
                      <a:r>
                        <a:rPr lang="en-US" dirty="0"/>
                        <a:t>Team 2</a:t>
                      </a:r>
                    </a:p>
                  </a:txBody>
                  <a:tcPr/>
                </a:tc>
                <a:tc>
                  <a:txBody>
                    <a:bodyPr/>
                    <a:lstStyle/>
                    <a:p>
                      <a:endParaRPr lang="en-US" dirty="0"/>
                    </a:p>
                  </a:txBody>
                  <a:tcPr/>
                </a:tc>
                <a:tc>
                  <a:txBody>
                    <a:bodyPr/>
                    <a:lstStyle/>
                    <a:p>
                      <a:r>
                        <a:rPr lang="en-US" dirty="0"/>
                        <a:t>Team 10</a:t>
                      </a:r>
                    </a:p>
                  </a:txBody>
                  <a:tcPr/>
                </a:tc>
                <a:tc>
                  <a:txBody>
                    <a:bodyPr/>
                    <a:lstStyle/>
                    <a:p>
                      <a:endParaRPr lang="en-US" dirty="0"/>
                    </a:p>
                  </a:txBody>
                  <a:tcPr/>
                </a:tc>
                <a:extLst>
                  <a:ext uri="{0D108BD9-81ED-4DB2-BD59-A6C34878D82A}">
                    <a16:rowId xmlns:a16="http://schemas.microsoft.com/office/drawing/2014/main" val="1704232085"/>
                  </a:ext>
                </a:extLst>
              </a:tr>
              <a:tr h="370840">
                <a:tc>
                  <a:txBody>
                    <a:bodyPr/>
                    <a:lstStyle/>
                    <a:p>
                      <a:r>
                        <a:rPr lang="en-US" dirty="0"/>
                        <a:t>Team 3</a:t>
                      </a:r>
                      <a:endParaRPr lang="en-US" b="1" dirty="0"/>
                    </a:p>
                  </a:txBody>
                  <a:tcPr/>
                </a:tc>
                <a:tc>
                  <a:txBody>
                    <a:bodyPr/>
                    <a:lstStyle/>
                    <a:p>
                      <a:endParaRPr lang="en-US" b="1" dirty="0"/>
                    </a:p>
                  </a:txBody>
                  <a:tcPr/>
                </a:tc>
                <a:tc>
                  <a:txBody>
                    <a:bodyPr/>
                    <a:lstStyle/>
                    <a:p>
                      <a:r>
                        <a:rPr lang="en-US" dirty="0"/>
                        <a:t>Team 11</a:t>
                      </a:r>
                    </a:p>
                  </a:txBody>
                  <a:tcPr/>
                </a:tc>
                <a:tc>
                  <a:txBody>
                    <a:bodyPr/>
                    <a:lstStyle/>
                    <a:p>
                      <a:endParaRPr lang="en-US" b="1" dirty="0"/>
                    </a:p>
                  </a:txBody>
                  <a:tcPr/>
                </a:tc>
                <a:extLst>
                  <a:ext uri="{0D108BD9-81ED-4DB2-BD59-A6C34878D82A}">
                    <a16:rowId xmlns:a16="http://schemas.microsoft.com/office/drawing/2014/main" val="634587317"/>
                  </a:ext>
                </a:extLst>
              </a:tr>
              <a:tr h="370840">
                <a:tc>
                  <a:txBody>
                    <a:bodyPr/>
                    <a:lstStyle/>
                    <a:p>
                      <a:r>
                        <a:rPr lang="en-US" dirty="0"/>
                        <a:t>Team 4</a:t>
                      </a:r>
                      <a:endParaRPr lang="en-US" b="1" dirty="0"/>
                    </a:p>
                  </a:txBody>
                  <a:tcPr/>
                </a:tc>
                <a:tc>
                  <a:txBody>
                    <a:bodyPr/>
                    <a:lstStyle/>
                    <a:p>
                      <a:endParaRPr lang="en-US" b="1" dirty="0"/>
                    </a:p>
                  </a:txBody>
                  <a:tcPr/>
                </a:tc>
                <a:tc>
                  <a:txBody>
                    <a:bodyPr/>
                    <a:lstStyle/>
                    <a:p>
                      <a:r>
                        <a:rPr lang="en-US" dirty="0"/>
                        <a:t>Team 12</a:t>
                      </a:r>
                    </a:p>
                  </a:txBody>
                  <a:tcPr/>
                </a:tc>
                <a:tc>
                  <a:txBody>
                    <a:bodyPr/>
                    <a:lstStyle/>
                    <a:p>
                      <a:endParaRPr lang="en-US" b="1" dirty="0"/>
                    </a:p>
                  </a:txBody>
                  <a:tcPr/>
                </a:tc>
                <a:extLst>
                  <a:ext uri="{0D108BD9-81ED-4DB2-BD59-A6C34878D82A}">
                    <a16:rowId xmlns:a16="http://schemas.microsoft.com/office/drawing/2014/main" val="1262196258"/>
                  </a:ext>
                </a:extLst>
              </a:tr>
              <a:tr h="370840">
                <a:tc>
                  <a:txBody>
                    <a:bodyPr/>
                    <a:lstStyle/>
                    <a:p>
                      <a:r>
                        <a:rPr lang="en-US" dirty="0"/>
                        <a:t>Team 5</a:t>
                      </a:r>
                      <a:endParaRPr lang="en-US" b="1" dirty="0"/>
                    </a:p>
                  </a:txBody>
                  <a:tcPr/>
                </a:tc>
                <a:tc>
                  <a:txBody>
                    <a:bodyPr/>
                    <a:lstStyle/>
                    <a:p>
                      <a:endParaRPr lang="en-US" b="1" dirty="0"/>
                    </a:p>
                  </a:txBody>
                  <a:tcPr/>
                </a:tc>
                <a:tc>
                  <a:txBody>
                    <a:bodyPr/>
                    <a:lstStyle/>
                    <a:p>
                      <a:r>
                        <a:rPr lang="en-US" dirty="0"/>
                        <a:t>Team 13</a:t>
                      </a:r>
                    </a:p>
                  </a:txBody>
                  <a:tcPr/>
                </a:tc>
                <a:tc>
                  <a:txBody>
                    <a:bodyPr/>
                    <a:lstStyle/>
                    <a:p>
                      <a:endParaRPr lang="en-US" b="1" dirty="0"/>
                    </a:p>
                  </a:txBody>
                  <a:tcPr/>
                </a:tc>
                <a:extLst>
                  <a:ext uri="{0D108BD9-81ED-4DB2-BD59-A6C34878D82A}">
                    <a16:rowId xmlns:a16="http://schemas.microsoft.com/office/drawing/2014/main" val="122935819"/>
                  </a:ext>
                </a:extLst>
              </a:tr>
              <a:tr h="370840">
                <a:tc>
                  <a:txBody>
                    <a:bodyPr/>
                    <a:lstStyle/>
                    <a:p>
                      <a:r>
                        <a:rPr lang="en-US" dirty="0"/>
                        <a:t>Team 6</a:t>
                      </a:r>
                      <a:endParaRPr lang="en-US" b="1" dirty="0"/>
                    </a:p>
                  </a:txBody>
                  <a:tcPr/>
                </a:tc>
                <a:tc>
                  <a:txBody>
                    <a:bodyPr/>
                    <a:lstStyle/>
                    <a:p>
                      <a:endParaRPr lang="en-US" b="1" dirty="0"/>
                    </a:p>
                  </a:txBody>
                  <a:tcPr/>
                </a:tc>
                <a:tc>
                  <a:txBody>
                    <a:bodyPr/>
                    <a:lstStyle/>
                    <a:p>
                      <a:r>
                        <a:rPr lang="en-US" dirty="0"/>
                        <a:t>Team 14</a:t>
                      </a:r>
                    </a:p>
                  </a:txBody>
                  <a:tcPr/>
                </a:tc>
                <a:tc>
                  <a:txBody>
                    <a:bodyPr/>
                    <a:lstStyle/>
                    <a:p>
                      <a:endParaRPr lang="en-US" b="1" dirty="0"/>
                    </a:p>
                  </a:txBody>
                  <a:tcPr/>
                </a:tc>
                <a:extLst>
                  <a:ext uri="{0D108BD9-81ED-4DB2-BD59-A6C34878D82A}">
                    <a16:rowId xmlns:a16="http://schemas.microsoft.com/office/drawing/2014/main" val="2481653189"/>
                  </a:ext>
                </a:extLst>
              </a:tr>
              <a:tr h="370840">
                <a:tc>
                  <a:txBody>
                    <a:bodyPr/>
                    <a:lstStyle/>
                    <a:p>
                      <a:r>
                        <a:rPr lang="en-US" dirty="0"/>
                        <a:t>Team 7</a:t>
                      </a:r>
                      <a:endParaRPr lang="en-US" b="1" dirty="0"/>
                    </a:p>
                  </a:txBody>
                  <a:tcPr/>
                </a:tc>
                <a:tc>
                  <a:txBody>
                    <a:bodyPr/>
                    <a:lstStyle/>
                    <a:p>
                      <a:endParaRPr lang="en-US" b="1" dirty="0"/>
                    </a:p>
                  </a:txBody>
                  <a:tcPr/>
                </a:tc>
                <a:tc>
                  <a:txBody>
                    <a:bodyPr/>
                    <a:lstStyle/>
                    <a:p>
                      <a:r>
                        <a:rPr lang="en-US" dirty="0"/>
                        <a:t>Team 15</a:t>
                      </a:r>
                    </a:p>
                  </a:txBody>
                  <a:tcPr/>
                </a:tc>
                <a:tc>
                  <a:txBody>
                    <a:bodyPr/>
                    <a:lstStyle/>
                    <a:p>
                      <a:endParaRPr lang="en-US" b="1" dirty="0"/>
                    </a:p>
                  </a:txBody>
                  <a:tcPr/>
                </a:tc>
                <a:extLst>
                  <a:ext uri="{0D108BD9-81ED-4DB2-BD59-A6C34878D82A}">
                    <a16:rowId xmlns:a16="http://schemas.microsoft.com/office/drawing/2014/main" val="3273459346"/>
                  </a:ext>
                </a:extLst>
              </a:tr>
              <a:tr h="370840">
                <a:tc>
                  <a:txBody>
                    <a:bodyPr/>
                    <a:lstStyle/>
                    <a:p>
                      <a:r>
                        <a:rPr lang="en-US" dirty="0"/>
                        <a:t>Team 8</a:t>
                      </a:r>
                    </a:p>
                  </a:txBody>
                  <a:tcPr/>
                </a:tc>
                <a:tc>
                  <a:txBody>
                    <a:bodyPr/>
                    <a:lstStyle/>
                    <a:p>
                      <a:endParaRPr lang="en-US" dirty="0"/>
                    </a:p>
                  </a:txBody>
                  <a:tcPr/>
                </a:tc>
                <a:tc>
                  <a:txBody>
                    <a:bodyPr/>
                    <a:lstStyle/>
                    <a:p>
                      <a:r>
                        <a:rPr lang="en-US" dirty="0"/>
                        <a:t>Team 16</a:t>
                      </a:r>
                    </a:p>
                  </a:txBody>
                  <a:tcPr/>
                </a:tc>
                <a:tc>
                  <a:txBody>
                    <a:bodyPr/>
                    <a:lstStyle/>
                    <a:p>
                      <a:endParaRPr lang="en-US" dirty="0"/>
                    </a:p>
                  </a:txBody>
                  <a:tcPr/>
                </a:tc>
                <a:extLst>
                  <a:ext uri="{0D108BD9-81ED-4DB2-BD59-A6C34878D82A}">
                    <a16:rowId xmlns:a16="http://schemas.microsoft.com/office/drawing/2014/main" val="2180742662"/>
                  </a:ext>
                </a:extLst>
              </a:tr>
            </a:tbl>
          </a:graphicData>
        </a:graphic>
      </p:graphicFrame>
      <p:sp>
        <p:nvSpPr>
          <p:cNvPr id="7" name="Content Placeholder 2">
            <a:extLst>
              <a:ext uri="{FF2B5EF4-FFF2-40B4-BE49-F238E27FC236}">
                <a16:creationId xmlns:a16="http://schemas.microsoft.com/office/drawing/2014/main" id="{83D65E2A-2C3E-A14F-BAF2-E144E9008236}"/>
              </a:ext>
            </a:extLst>
          </p:cNvPr>
          <p:cNvSpPr txBox="1">
            <a:spLocks/>
          </p:cNvSpPr>
          <p:nvPr/>
        </p:nvSpPr>
        <p:spPr>
          <a:xfrm>
            <a:off x="9118242" y="1760219"/>
            <a:ext cx="3210648" cy="56121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US" dirty="0"/>
              <a:t>Generating tests: </a:t>
            </a:r>
          </a:p>
          <a:p>
            <a:pPr lvl="2"/>
            <a:r>
              <a:rPr lang="en-US" dirty="0"/>
              <a:t>Partition, </a:t>
            </a:r>
          </a:p>
          <a:p>
            <a:pPr lvl="2"/>
            <a:r>
              <a:rPr lang="en-US" dirty="0"/>
              <a:t>Boundary, </a:t>
            </a:r>
          </a:p>
          <a:p>
            <a:pPr lvl="2"/>
            <a:r>
              <a:rPr lang="en-US" dirty="0"/>
              <a:t>Random, </a:t>
            </a:r>
          </a:p>
          <a:p>
            <a:pPr lvl="2"/>
            <a:r>
              <a:rPr lang="en-US" dirty="0"/>
              <a:t>Code Coverage, </a:t>
            </a:r>
          </a:p>
          <a:p>
            <a:pPr lvl="2"/>
            <a:r>
              <a:rPr lang="en-US" dirty="0"/>
              <a:t>Usability</a:t>
            </a:r>
          </a:p>
          <a:p>
            <a:pPr lvl="1"/>
            <a:r>
              <a:rPr lang="en-US" dirty="0"/>
              <a:t>Non-traditional testing: </a:t>
            </a:r>
          </a:p>
          <a:p>
            <a:pPr lvl="2"/>
            <a:r>
              <a:rPr lang="en-US" dirty="0"/>
              <a:t>A/B comparative, </a:t>
            </a:r>
          </a:p>
          <a:p>
            <a:pPr lvl="2"/>
            <a:r>
              <a:rPr lang="en-US" dirty="0"/>
              <a:t>Concurrent, </a:t>
            </a:r>
          </a:p>
          <a:p>
            <a:pPr lvl="2"/>
            <a:r>
              <a:rPr lang="en-US" dirty="0"/>
              <a:t>Conformance, </a:t>
            </a:r>
          </a:p>
          <a:p>
            <a:pPr lvl="2"/>
            <a:r>
              <a:rPr lang="en-US" dirty="0"/>
              <a:t>Destructive, </a:t>
            </a:r>
          </a:p>
          <a:p>
            <a:pPr lvl="2"/>
            <a:r>
              <a:rPr lang="en-US" dirty="0"/>
              <a:t>fuzz/gremlin</a:t>
            </a:r>
          </a:p>
          <a:p>
            <a:pPr lvl="1"/>
            <a:r>
              <a:rPr lang="en-US" dirty="0"/>
              <a:t>Other Testing</a:t>
            </a:r>
          </a:p>
          <a:p>
            <a:pPr lvl="2"/>
            <a:r>
              <a:rPr lang="en-US" dirty="0"/>
              <a:t>Reliability Achievement/Evaluation</a:t>
            </a:r>
          </a:p>
          <a:p>
            <a:pPr lvl="2"/>
            <a:r>
              <a:rPr lang="en-US" dirty="0"/>
              <a:t>Stress, Back-to-back, recovery</a:t>
            </a:r>
          </a:p>
          <a:p>
            <a:pPr lvl="2"/>
            <a:r>
              <a:rPr lang="en-US" dirty="0"/>
              <a:t>Interface/Configuration</a:t>
            </a:r>
          </a:p>
          <a:p>
            <a:pPr lvl="2"/>
            <a:r>
              <a:rPr lang="en-US" dirty="0"/>
              <a:t>Usability and HCI Testing</a:t>
            </a:r>
          </a:p>
        </p:txBody>
      </p:sp>
    </p:spTree>
    <p:extLst>
      <p:ext uri="{BB962C8B-B14F-4D97-AF65-F5344CB8AC3E}">
        <p14:creationId xmlns:p14="http://schemas.microsoft.com/office/powerpoint/2010/main" val="1696912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C374D-3957-420A-942E-5ABB0CFFFEB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6C9BC41-928A-4CF3-A45F-41EAEB027503}"/>
              </a:ext>
            </a:extLst>
          </p:cNvPr>
          <p:cNvSpPr>
            <a:spLocks noGrp="1"/>
          </p:cNvSpPr>
          <p:nvPr>
            <p:ph idx="1"/>
          </p:nvPr>
        </p:nvSpPr>
        <p:spPr>
          <a:xfrm>
            <a:off x="1097280" y="1845734"/>
            <a:ext cx="4998720" cy="4023360"/>
          </a:xfrm>
        </p:spPr>
        <p:txBody>
          <a:bodyPr>
            <a:normAutofit fontScale="92500" lnSpcReduction="20000"/>
          </a:bodyPr>
          <a:lstStyle/>
          <a:p>
            <a:r>
              <a:rPr lang="en-US" dirty="0"/>
              <a:t>Assignments</a:t>
            </a:r>
          </a:p>
          <a:p>
            <a:pPr lvl="1"/>
            <a:r>
              <a:rPr lang="en-US" dirty="0"/>
              <a:t>Research a SW Methodology</a:t>
            </a:r>
          </a:p>
          <a:p>
            <a:pPr lvl="2"/>
            <a:r>
              <a:rPr lang="en-US" dirty="0"/>
              <a:t>How does a QA-Tester role play in the Methodology?</a:t>
            </a:r>
          </a:p>
          <a:p>
            <a:r>
              <a:rPr lang="en-US" dirty="0"/>
              <a:t>Monday</a:t>
            </a:r>
          </a:p>
          <a:p>
            <a:pPr lvl="1"/>
            <a:r>
              <a:rPr lang="en-US" dirty="0"/>
              <a:t>Overview of Software Lifecycle (CSE 272) &amp; Methodologies</a:t>
            </a:r>
          </a:p>
          <a:p>
            <a:r>
              <a:rPr lang="en-US" dirty="0"/>
              <a:t>Wednesday</a:t>
            </a:r>
          </a:p>
          <a:p>
            <a:pPr lvl="1"/>
            <a:r>
              <a:rPr lang="en-US" dirty="0"/>
              <a:t>Work on Researching Lifecycle phases</a:t>
            </a:r>
          </a:p>
          <a:p>
            <a:r>
              <a:rPr lang="en-US" dirty="0"/>
              <a:t>Friday</a:t>
            </a:r>
          </a:p>
          <a:p>
            <a:pPr lvl="1"/>
            <a:r>
              <a:rPr lang="en-US" dirty="0"/>
              <a:t>Work on Testing Methodology Plan</a:t>
            </a:r>
          </a:p>
          <a:p>
            <a:pPr lvl="1"/>
            <a:endParaRPr lang="en-US" dirty="0"/>
          </a:p>
          <a:p>
            <a:pPr lvl="1"/>
            <a:endParaRPr lang="en-US" dirty="0"/>
          </a:p>
          <a:p>
            <a:pPr lvl="1"/>
            <a:endParaRPr lang="en-US" dirty="0"/>
          </a:p>
        </p:txBody>
      </p:sp>
      <p:pic>
        <p:nvPicPr>
          <p:cNvPr id="4" name="Content Placeholder 4">
            <a:extLst>
              <a:ext uri="{FF2B5EF4-FFF2-40B4-BE49-F238E27FC236}">
                <a16:creationId xmlns:a16="http://schemas.microsoft.com/office/drawing/2014/main" id="{3890460E-6668-2B44-A966-FFE09AE0D257}"/>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5943600" y="0"/>
            <a:ext cx="6248400" cy="4023360"/>
          </a:xfrm>
          <a:prstGeom prst="rect">
            <a:avLst/>
          </a:prstGeom>
          <a:noFill/>
        </p:spPr>
      </p:pic>
    </p:spTree>
    <p:extLst>
      <p:ext uri="{BB962C8B-B14F-4D97-AF65-F5344CB8AC3E}">
        <p14:creationId xmlns:p14="http://schemas.microsoft.com/office/powerpoint/2010/main" val="40229157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72A-6C9F-422F-AA8C-FE53D09337DB}"/>
              </a:ext>
            </a:extLst>
          </p:cNvPr>
          <p:cNvSpPr>
            <a:spLocks noGrp="1"/>
          </p:cNvSpPr>
          <p:nvPr>
            <p:ph type="title"/>
          </p:nvPr>
        </p:nvSpPr>
        <p:spPr>
          <a:xfrm>
            <a:off x="1097280" y="286603"/>
            <a:ext cx="10058400" cy="959267"/>
          </a:xfrm>
        </p:spPr>
        <p:txBody>
          <a:bodyPr>
            <a:normAutofit fontScale="90000"/>
          </a:bodyPr>
          <a:lstStyle/>
          <a:p>
            <a:r>
              <a:rPr lang="en-US" dirty="0"/>
              <a:t>Assignment of Methodologies – Roles &amp; Plan</a:t>
            </a:r>
          </a:p>
        </p:txBody>
      </p:sp>
      <p:sp>
        <p:nvSpPr>
          <p:cNvPr id="3" name="Content Placeholder 2">
            <a:extLst>
              <a:ext uri="{FF2B5EF4-FFF2-40B4-BE49-F238E27FC236}">
                <a16:creationId xmlns:a16="http://schemas.microsoft.com/office/drawing/2014/main" id="{AE1106B0-64DF-4600-999C-4BA9DE2F8D57}"/>
              </a:ext>
            </a:extLst>
          </p:cNvPr>
          <p:cNvSpPr>
            <a:spLocks noGrp="1"/>
          </p:cNvSpPr>
          <p:nvPr>
            <p:ph sz="half" idx="1"/>
          </p:nvPr>
        </p:nvSpPr>
        <p:spPr>
          <a:xfrm>
            <a:off x="171450" y="1760219"/>
            <a:ext cx="4937760" cy="5097781"/>
          </a:xfrm>
        </p:spPr>
        <p:txBody>
          <a:bodyPr>
            <a:normAutofit/>
          </a:bodyPr>
          <a:lstStyle/>
          <a:p>
            <a:pPr lvl="1"/>
            <a:r>
              <a:rPr lang="en-US" dirty="0"/>
              <a:t>Testing transparency:  </a:t>
            </a:r>
          </a:p>
          <a:p>
            <a:pPr lvl="2"/>
            <a:r>
              <a:rPr lang="en-US" dirty="0"/>
              <a:t>Black &amp; White Box Testing, </a:t>
            </a:r>
          </a:p>
          <a:p>
            <a:pPr lvl="2"/>
            <a:r>
              <a:rPr lang="en-US" dirty="0"/>
              <a:t>Performance, </a:t>
            </a:r>
          </a:p>
          <a:p>
            <a:pPr lvl="2"/>
            <a:r>
              <a:rPr lang="en-US" dirty="0"/>
              <a:t>Scalability and Security</a:t>
            </a:r>
          </a:p>
          <a:p>
            <a:pPr lvl="1"/>
            <a:r>
              <a:rPr lang="en-US" dirty="0"/>
              <a:t>Testing Levels: </a:t>
            </a:r>
          </a:p>
          <a:p>
            <a:pPr lvl="2"/>
            <a:r>
              <a:rPr lang="en-US" dirty="0"/>
              <a:t>Unit, </a:t>
            </a:r>
          </a:p>
          <a:p>
            <a:pPr lvl="2"/>
            <a:r>
              <a:rPr lang="en-US" dirty="0"/>
              <a:t>Integration, </a:t>
            </a:r>
          </a:p>
          <a:p>
            <a:pPr lvl="2"/>
            <a:r>
              <a:rPr lang="en-US" dirty="0"/>
              <a:t>System</a:t>
            </a:r>
          </a:p>
          <a:p>
            <a:pPr lvl="1"/>
            <a:r>
              <a:rPr lang="en-US" dirty="0"/>
              <a:t>Objective </a:t>
            </a:r>
          </a:p>
          <a:p>
            <a:pPr lvl="2"/>
            <a:r>
              <a:rPr lang="en-US" dirty="0"/>
              <a:t>Regression</a:t>
            </a:r>
          </a:p>
          <a:p>
            <a:pPr lvl="2"/>
            <a:r>
              <a:rPr lang="en-US" dirty="0"/>
              <a:t>Installation</a:t>
            </a:r>
          </a:p>
          <a:p>
            <a:pPr lvl="2"/>
            <a:r>
              <a:rPr lang="en-US" dirty="0"/>
              <a:t>Alpha/Beta Testing</a:t>
            </a:r>
          </a:p>
          <a:p>
            <a:pPr lvl="2"/>
            <a:r>
              <a:rPr lang="en-US" dirty="0"/>
              <a:t>Acceptance</a:t>
            </a:r>
          </a:p>
          <a:p>
            <a:pPr lvl="2"/>
            <a:r>
              <a:rPr lang="en-US" dirty="0"/>
              <a:t>Performance</a:t>
            </a:r>
          </a:p>
          <a:p>
            <a:endParaRPr lang="en-US" dirty="0"/>
          </a:p>
        </p:txBody>
      </p:sp>
      <p:graphicFrame>
        <p:nvGraphicFramePr>
          <p:cNvPr id="6" name="Table 6">
            <a:extLst>
              <a:ext uri="{FF2B5EF4-FFF2-40B4-BE49-F238E27FC236}">
                <a16:creationId xmlns:a16="http://schemas.microsoft.com/office/drawing/2014/main" id="{858A16F7-DAAD-F747-94ED-A2D1B41CE4F8}"/>
              </a:ext>
            </a:extLst>
          </p:cNvPr>
          <p:cNvGraphicFramePr>
            <a:graphicFrameLocks noGrp="1"/>
          </p:cNvGraphicFramePr>
          <p:nvPr>
            <p:ph sz="half" idx="2"/>
            <p:extLst>
              <p:ext uri="{D42A27DB-BD31-4B8C-83A1-F6EECF244321}">
                <p14:modId xmlns:p14="http://schemas.microsoft.com/office/powerpoint/2010/main" val="2383420828"/>
              </p:ext>
            </p:extLst>
          </p:nvPr>
        </p:nvGraphicFramePr>
        <p:xfrm>
          <a:off x="2906706" y="3429000"/>
          <a:ext cx="6439548" cy="1854200"/>
        </p:xfrm>
        <a:graphic>
          <a:graphicData uri="http://schemas.openxmlformats.org/drawingml/2006/table">
            <a:tbl>
              <a:tblPr firstRow="1" bandRow="1">
                <a:tableStyleId>{5C22544A-7EE6-4342-B048-85BDC9FD1C3A}</a:tableStyleId>
              </a:tblPr>
              <a:tblGrid>
                <a:gridCol w="1609887">
                  <a:extLst>
                    <a:ext uri="{9D8B030D-6E8A-4147-A177-3AD203B41FA5}">
                      <a16:colId xmlns:a16="http://schemas.microsoft.com/office/drawing/2014/main" val="4254743663"/>
                    </a:ext>
                  </a:extLst>
                </a:gridCol>
                <a:gridCol w="1609887">
                  <a:extLst>
                    <a:ext uri="{9D8B030D-6E8A-4147-A177-3AD203B41FA5}">
                      <a16:colId xmlns:a16="http://schemas.microsoft.com/office/drawing/2014/main" val="2027204760"/>
                    </a:ext>
                  </a:extLst>
                </a:gridCol>
                <a:gridCol w="1609887">
                  <a:extLst>
                    <a:ext uri="{9D8B030D-6E8A-4147-A177-3AD203B41FA5}">
                      <a16:colId xmlns:a16="http://schemas.microsoft.com/office/drawing/2014/main" val="1305983744"/>
                    </a:ext>
                  </a:extLst>
                </a:gridCol>
                <a:gridCol w="1609887">
                  <a:extLst>
                    <a:ext uri="{9D8B030D-6E8A-4147-A177-3AD203B41FA5}">
                      <a16:colId xmlns:a16="http://schemas.microsoft.com/office/drawing/2014/main" val="533450100"/>
                    </a:ext>
                  </a:extLst>
                </a:gridCol>
              </a:tblGrid>
              <a:tr h="370840">
                <a:tc>
                  <a:txBody>
                    <a:bodyPr/>
                    <a:lstStyle/>
                    <a:p>
                      <a:r>
                        <a:rPr lang="en-US" dirty="0"/>
                        <a:t>Teams</a:t>
                      </a:r>
                    </a:p>
                  </a:txBody>
                  <a:tcPr/>
                </a:tc>
                <a:tc>
                  <a:txBody>
                    <a:bodyPr/>
                    <a:lstStyle/>
                    <a:p>
                      <a:r>
                        <a:rPr lang="en-US" dirty="0"/>
                        <a:t>Assignment</a:t>
                      </a:r>
                    </a:p>
                  </a:txBody>
                  <a:tcPr/>
                </a:tc>
                <a:tc>
                  <a:txBody>
                    <a:bodyPr/>
                    <a:lstStyle/>
                    <a:p>
                      <a:r>
                        <a:rPr lang="en-US" dirty="0"/>
                        <a:t>Teams</a:t>
                      </a:r>
                    </a:p>
                  </a:txBody>
                  <a:tcPr/>
                </a:tc>
                <a:tc>
                  <a:txBody>
                    <a:bodyPr/>
                    <a:lstStyle/>
                    <a:p>
                      <a:r>
                        <a:rPr lang="en-US" dirty="0"/>
                        <a:t>Assignment</a:t>
                      </a:r>
                    </a:p>
                  </a:txBody>
                  <a:tcPr/>
                </a:tc>
                <a:extLst>
                  <a:ext uri="{0D108BD9-81ED-4DB2-BD59-A6C34878D82A}">
                    <a16:rowId xmlns:a16="http://schemas.microsoft.com/office/drawing/2014/main" val="3525416397"/>
                  </a:ext>
                </a:extLst>
              </a:tr>
              <a:tr h="370840">
                <a:tc>
                  <a:txBody>
                    <a:bodyPr/>
                    <a:lstStyle/>
                    <a:p>
                      <a:r>
                        <a:rPr lang="en-US" dirty="0"/>
                        <a:t>Table 1</a:t>
                      </a:r>
                    </a:p>
                  </a:txBody>
                  <a:tcPr/>
                </a:tc>
                <a:tc>
                  <a:txBody>
                    <a:bodyPr/>
                    <a:lstStyle/>
                    <a:p>
                      <a:endParaRPr lang="en-US" dirty="0"/>
                    </a:p>
                  </a:txBody>
                  <a:tcPr/>
                </a:tc>
                <a:tc>
                  <a:txBody>
                    <a:bodyPr/>
                    <a:lstStyle/>
                    <a:p>
                      <a:r>
                        <a:rPr lang="en-US" dirty="0"/>
                        <a:t>Table 5</a:t>
                      </a:r>
                    </a:p>
                  </a:txBody>
                  <a:tcPr/>
                </a:tc>
                <a:tc>
                  <a:txBody>
                    <a:bodyPr/>
                    <a:lstStyle/>
                    <a:p>
                      <a:endParaRPr lang="en-US" dirty="0"/>
                    </a:p>
                  </a:txBody>
                  <a:tcPr/>
                </a:tc>
                <a:extLst>
                  <a:ext uri="{0D108BD9-81ED-4DB2-BD59-A6C34878D82A}">
                    <a16:rowId xmlns:a16="http://schemas.microsoft.com/office/drawing/2014/main" val="1345517455"/>
                  </a:ext>
                </a:extLst>
              </a:tr>
              <a:tr h="370840">
                <a:tc>
                  <a:txBody>
                    <a:bodyPr/>
                    <a:lstStyle/>
                    <a:p>
                      <a:r>
                        <a:rPr lang="en-US" dirty="0"/>
                        <a:t>Table 2</a:t>
                      </a:r>
                    </a:p>
                  </a:txBody>
                  <a:tcPr/>
                </a:tc>
                <a:tc>
                  <a:txBody>
                    <a:bodyPr/>
                    <a:lstStyle/>
                    <a:p>
                      <a:endParaRPr lang="en-US" dirty="0"/>
                    </a:p>
                  </a:txBody>
                  <a:tcPr/>
                </a:tc>
                <a:tc>
                  <a:txBody>
                    <a:bodyPr/>
                    <a:lstStyle/>
                    <a:p>
                      <a:r>
                        <a:rPr lang="en-US" dirty="0"/>
                        <a:t>Table 6</a:t>
                      </a:r>
                    </a:p>
                  </a:txBody>
                  <a:tcPr/>
                </a:tc>
                <a:tc>
                  <a:txBody>
                    <a:bodyPr/>
                    <a:lstStyle/>
                    <a:p>
                      <a:endParaRPr lang="en-US" dirty="0"/>
                    </a:p>
                  </a:txBody>
                  <a:tcPr/>
                </a:tc>
                <a:extLst>
                  <a:ext uri="{0D108BD9-81ED-4DB2-BD59-A6C34878D82A}">
                    <a16:rowId xmlns:a16="http://schemas.microsoft.com/office/drawing/2014/main" val="1704232085"/>
                  </a:ext>
                </a:extLst>
              </a:tr>
              <a:tr h="370840">
                <a:tc>
                  <a:txBody>
                    <a:bodyPr/>
                    <a:lstStyle/>
                    <a:p>
                      <a:r>
                        <a:rPr lang="en-US" dirty="0"/>
                        <a:t>Table 3</a:t>
                      </a:r>
                      <a:endParaRPr lang="en-US" b="1" dirty="0"/>
                    </a:p>
                  </a:txBody>
                  <a:tcPr/>
                </a:tc>
                <a:tc>
                  <a:txBody>
                    <a:bodyPr/>
                    <a:lstStyle/>
                    <a:p>
                      <a:endParaRPr lang="en-US" b="1" dirty="0"/>
                    </a:p>
                  </a:txBody>
                  <a:tcPr/>
                </a:tc>
                <a:tc>
                  <a:txBody>
                    <a:bodyPr/>
                    <a:lstStyle/>
                    <a:p>
                      <a:r>
                        <a:rPr lang="en-US" dirty="0"/>
                        <a:t>Table 7</a:t>
                      </a:r>
                    </a:p>
                  </a:txBody>
                  <a:tcPr/>
                </a:tc>
                <a:tc>
                  <a:txBody>
                    <a:bodyPr/>
                    <a:lstStyle/>
                    <a:p>
                      <a:endParaRPr lang="en-US" b="1" dirty="0"/>
                    </a:p>
                  </a:txBody>
                  <a:tcPr/>
                </a:tc>
                <a:extLst>
                  <a:ext uri="{0D108BD9-81ED-4DB2-BD59-A6C34878D82A}">
                    <a16:rowId xmlns:a16="http://schemas.microsoft.com/office/drawing/2014/main" val="634587317"/>
                  </a:ext>
                </a:extLst>
              </a:tr>
              <a:tr h="370840">
                <a:tc>
                  <a:txBody>
                    <a:bodyPr/>
                    <a:lstStyle/>
                    <a:p>
                      <a:r>
                        <a:rPr lang="en-US" dirty="0"/>
                        <a:t>Table 4</a:t>
                      </a:r>
                      <a:endParaRPr lang="en-US" b="1" dirty="0"/>
                    </a:p>
                  </a:txBody>
                  <a:tcPr/>
                </a:tc>
                <a:tc>
                  <a:txBody>
                    <a:bodyPr/>
                    <a:lstStyle/>
                    <a:p>
                      <a:endParaRPr lang="en-US" b="1" dirty="0"/>
                    </a:p>
                  </a:txBody>
                  <a:tcPr/>
                </a:tc>
                <a:tc>
                  <a:txBody>
                    <a:bodyPr/>
                    <a:lstStyle/>
                    <a:p>
                      <a:r>
                        <a:rPr lang="en-US" dirty="0"/>
                        <a:t>Table 8</a:t>
                      </a:r>
                    </a:p>
                  </a:txBody>
                  <a:tcPr/>
                </a:tc>
                <a:tc>
                  <a:txBody>
                    <a:bodyPr/>
                    <a:lstStyle/>
                    <a:p>
                      <a:endParaRPr lang="en-US" b="1" dirty="0"/>
                    </a:p>
                  </a:txBody>
                  <a:tcPr/>
                </a:tc>
                <a:extLst>
                  <a:ext uri="{0D108BD9-81ED-4DB2-BD59-A6C34878D82A}">
                    <a16:rowId xmlns:a16="http://schemas.microsoft.com/office/drawing/2014/main" val="1262196258"/>
                  </a:ext>
                </a:extLst>
              </a:tr>
            </a:tbl>
          </a:graphicData>
        </a:graphic>
      </p:graphicFrame>
      <p:sp>
        <p:nvSpPr>
          <p:cNvPr id="7" name="Content Placeholder 2">
            <a:extLst>
              <a:ext uri="{FF2B5EF4-FFF2-40B4-BE49-F238E27FC236}">
                <a16:creationId xmlns:a16="http://schemas.microsoft.com/office/drawing/2014/main" id="{83D65E2A-2C3E-A14F-BAF2-E144E9008236}"/>
              </a:ext>
            </a:extLst>
          </p:cNvPr>
          <p:cNvSpPr txBox="1">
            <a:spLocks/>
          </p:cNvSpPr>
          <p:nvPr/>
        </p:nvSpPr>
        <p:spPr>
          <a:xfrm>
            <a:off x="9118242" y="1760219"/>
            <a:ext cx="3210648" cy="56121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r>
              <a:rPr lang="en-US" dirty="0"/>
              <a:t>Generating tests: </a:t>
            </a:r>
          </a:p>
          <a:p>
            <a:pPr lvl="2"/>
            <a:r>
              <a:rPr lang="en-US" dirty="0"/>
              <a:t>Partition, </a:t>
            </a:r>
          </a:p>
          <a:p>
            <a:pPr lvl="2"/>
            <a:r>
              <a:rPr lang="en-US" dirty="0"/>
              <a:t>Boundary, </a:t>
            </a:r>
          </a:p>
          <a:p>
            <a:pPr lvl="2"/>
            <a:r>
              <a:rPr lang="en-US" dirty="0"/>
              <a:t>Random, </a:t>
            </a:r>
          </a:p>
          <a:p>
            <a:pPr lvl="2"/>
            <a:r>
              <a:rPr lang="en-US" dirty="0"/>
              <a:t>Code Coverage, </a:t>
            </a:r>
          </a:p>
          <a:p>
            <a:pPr lvl="2"/>
            <a:r>
              <a:rPr lang="en-US" dirty="0"/>
              <a:t>Usability</a:t>
            </a:r>
          </a:p>
          <a:p>
            <a:pPr lvl="1"/>
            <a:r>
              <a:rPr lang="en-US" dirty="0"/>
              <a:t>Non-traditional testing: </a:t>
            </a:r>
          </a:p>
          <a:p>
            <a:pPr lvl="2"/>
            <a:r>
              <a:rPr lang="en-US" dirty="0"/>
              <a:t>A/B comparative, </a:t>
            </a:r>
          </a:p>
          <a:p>
            <a:pPr lvl="2"/>
            <a:r>
              <a:rPr lang="en-US" dirty="0"/>
              <a:t>Concurrent, </a:t>
            </a:r>
          </a:p>
          <a:p>
            <a:pPr lvl="2"/>
            <a:r>
              <a:rPr lang="en-US" dirty="0"/>
              <a:t>Conformance, </a:t>
            </a:r>
          </a:p>
          <a:p>
            <a:pPr lvl="2"/>
            <a:r>
              <a:rPr lang="en-US" dirty="0"/>
              <a:t>Destructive, </a:t>
            </a:r>
          </a:p>
          <a:p>
            <a:pPr lvl="2"/>
            <a:r>
              <a:rPr lang="en-US" dirty="0"/>
              <a:t>fuzz/gremlin</a:t>
            </a:r>
          </a:p>
          <a:p>
            <a:pPr lvl="1"/>
            <a:r>
              <a:rPr lang="en-US" dirty="0"/>
              <a:t>Other Testing</a:t>
            </a:r>
          </a:p>
          <a:p>
            <a:pPr lvl="2"/>
            <a:r>
              <a:rPr lang="en-US" dirty="0"/>
              <a:t>Reliability Achievement/Evaluation</a:t>
            </a:r>
          </a:p>
          <a:p>
            <a:pPr lvl="2"/>
            <a:r>
              <a:rPr lang="en-US" dirty="0"/>
              <a:t>Stress, Back-to-back, recovery</a:t>
            </a:r>
          </a:p>
          <a:p>
            <a:pPr lvl="2"/>
            <a:r>
              <a:rPr lang="en-US" dirty="0"/>
              <a:t>Interface/Configuration</a:t>
            </a:r>
          </a:p>
          <a:p>
            <a:pPr lvl="2"/>
            <a:r>
              <a:rPr lang="en-US" dirty="0"/>
              <a:t>Usability and HCI Testing</a:t>
            </a:r>
          </a:p>
        </p:txBody>
      </p:sp>
    </p:spTree>
    <p:extLst>
      <p:ext uri="{BB962C8B-B14F-4D97-AF65-F5344CB8AC3E}">
        <p14:creationId xmlns:p14="http://schemas.microsoft.com/office/powerpoint/2010/main" val="3851429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72A-6C9F-422F-AA8C-FE53D09337DB}"/>
              </a:ext>
            </a:extLst>
          </p:cNvPr>
          <p:cNvSpPr>
            <a:spLocks noGrp="1"/>
          </p:cNvSpPr>
          <p:nvPr>
            <p:ph type="title"/>
          </p:nvPr>
        </p:nvSpPr>
        <p:spPr/>
        <p:txBody>
          <a:bodyPr/>
          <a:lstStyle/>
          <a:p>
            <a:r>
              <a:rPr lang="en-US" dirty="0"/>
              <a:t>Research of Software Lifecycle Phase for a Personal Plan</a:t>
            </a:r>
          </a:p>
        </p:txBody>
      </p:sp>
      <p:sp>
        <p:nvSpPr>
          <p:cNvPr id="3" name="Content Placeholder 2">
            <a:extLst>
              <a:ext uri="{FF2B5EF4-FFF2-40B4-BE49-F238E27FC236}">
                <a16:creationId xmlns:a16="http://schemas.microsoft.com/office/drawing/2014/main" id="{AE1106B0-64DF-4600-999C-4BA9DE2F8D57}"/>
              </a:ext>
            </a:extLst>
          </p:cNvPr>
          <p:cNvSpPr>
            <a:spLocks noGrp="1"/>
          </p:cNvSpPr>
          <p:nvPr>
            <p:ph idx="1"/>
          </p:nvPr>
        </p:nvSpPr>
        <p:spPr/>
        <p:txBody>
          <a:bodyPr>
            <a:normAutofit fontScale="85000" lnSpcReduction="20000"/>
          </a:bodyPr>
          <a:lstStyle/>
          <a:p>
            <a:r>
              <a:rPr lang="en-US" b="1" dirty="0"/>
              <a:t>Lifecycle Phases</a:t>
            </a:r>
          </a:p>
          <a:p>
            <a:pPr lvl="1"/>
            <a:r>
              <a:rPr lang="en-US" b="1" dirty="0"/>
              <a:t>Concept of Operation</a:t>
            </a:r>
            <a:r>
              <a:rPr lang="en-US" dirty="0"/>
              <a:t> (Concept, Objectives, Risk)</a:t>
            </a:r>
          </a:p>
          <a:p>
            <a:pPr lvl="1"/>
            <a:r>
              <a:rPr lang="en-US" b="1" dirty="0"/>
              <a:t>Requirements</a:t>
            </a:r>
            <a:r>
              <a:rPr lang="en-US" dirty="0"/>
              <a:t> (System, Software, Architecture, Validation  &amp; Verifications)</a:t>
            </a:r>
          </a:p>
          <a:p>
            <a:pPr lvl="1"/>
            <a:r>
              <a:rPr lang="en-US" b="1" dirty="0"/>
              <a:t>Design</a:t>
            </a:r>
            <a:r>
              <a:rPr lang="en-US" dirty="0"/>
              <a:t> (Analysis, Program Design, Prototyping, Validation &amp; Verification)</a:t>
            </a:r>
          </a:p>
          <a:p>
            <a:pPr lvl="1"/>
            <a:r>
              <a:rPr lang="en-US" b="1" dirty="0"/>
              <a:t>Implementation</a:t>
            </a:r>
            <a:r>
              <a:rPr lang="en-US" dirty="0"/>
              <a:t> (Coding, Building)</a:t>
            </a:r>
          </a:p>
          <a:p>
            <a:pPr lvl="1"/>
            <a:r>
              <a:rPr lang="en-US" b="1" dirty="0"/>
              <a:t>Testing</a:t>
            </a:r>
            <a:r>
              <a:rPr lang="en-US" dirty="0"/>
              <a:t> (Unit, Sims, Integration, System, Acceptance)</a:t>
            </a:r>
          </a:p>
          <a:p>
            <a:pPr lvl="1"/>
            <a:r>
              <a:rPr lang="en-US" b="1" dirty="0"/>
              <a:t>Deployment</a:t>
            </a:r>
            <a:r>
              <a:rPr lang="en-US" dirty="0"/>
              <a:t> (Version, Releases)</a:t>
            </a:r>
          </a:p>
          <a:p>
            <a:r>
              <a:rPr lang="en-US" dirty="0"/>
              <a:t>Methodologies</a:t>
            </a:r>
          </a:p>
          <a:p>
            <a:pPr lvl="1"/>
            <a:r>
              <a:rPr lang="en-US" dirty="0"/>
              <a:t>Waterfall (as defined by Winston Royce)</a:t>
            </a:r>
          </a:p>
          <a:p>
            <a:pPr lvl="1"/>
            <a:r>
              <a:rPr lang="en-US" dirty="0"/>
              <a:t>Spiral Model (as defined by Barry Boehm)</a:t>
            </a:r>
          </a:p>
          <a:p>
            <a:pPr lvl="1"/>
            <a:r>
              <a:rPr lang="en-US" dirty="0"/>
              <a:t>Prototyping (as defined by J. M. Carey)</a:t>
            </a:r>
          </a:p>
          <a:p>
            <a:pPr lvl="1"/>
            <a:r>
              <a:rPr lang="en-US" dirty="0"/>
              <a:t>Incremental</a:t>
            </a:r>
          </a:p>
          <a:p>
            <a:pPr lvl="1"/>
            <a:r>
              <a:rPr lang="en-US" dirty="0"/>
              <a:t>Extreme Programming (also known as XP, as </a:t>
            </a:r>
            <a:br>
              <a:rPr lang="en-US" dirty="0"/>
            </a:br>
            <a:r>
              <a:rPr lang="en-US" dirty="0"/>
              <a:t>defined by </a:t>
            </a:r>
            <a:r>
              <a:rPr lang="en-US" dirty="0" err="1"/>
              <a:t>Radmila</a:t>
            </a:r>
            <a:r>
              <a:rPr lang="en-US" dirty="0"/>
              <a:t> </a:t>
            </a:r>
            <a:r>
              <a:rPr lang="en-US" dirty="0" err="1"/>
              <a:t>Juric</a:t>
            </a:r>
            <a:r>
              <a:rPr lang="en-US" dirty="0"/>
              <a:t>)</a:t>
            </a:r>
          </a:p>
          <a:p>
            <a:pPr lvl="1"/>
            <a:r>
              <a:rPr lang="en-US" dirty="0"/>
              <a:t>V-Model (also known as the System Engineering)</a:t>
            </a:r>
          </a:p>
          <a:p>
            <a:pPr lvl="1"/>
            <a:endParaRPr lang="en-US" dirty="0"/>
          </a:p>
        </p:txBody>
      </p:sp>
      <p:pic>
        <p:nvPicPr>
          <p:cNvPr id="4" name="Picture 3">
            <a:extLst>
              <a:ext uri="{FF2B5EF4-FFF2-40B4-BE49-F238E27FC236}">
                <a16:creationId xmlns:a16="http://schemas.microsoft.com/office/drawing/2014/main" id="{489A3343-D327-C949-8D27-714845F315FE}"/>
              </a:ext>
            </a:extLst>
          </p:cNvPr>
          <p:cNvPicPr>
            <a:picLocks noChangeAspect="1"/>
          </p:cNvPicPr>
          <p:nvPr/>
        </p:nvPicPr>
        <p:blipFill>
          <a:blip r:embed="rId2"/>
          <a:stretch>
            <a:fillRect/>
          </a:stretch>
        </p:blipFill>
        <p:spPr>
          <a:xfrm>
            <a:off x="6781800" y="3814762"/>
            <a:ext cx="5410200" cy="3043238"/>
          </a:xfrm>
          <a:prstGeom prst="rect">
            <a:avLst/>
          </a:prstGeom>
        </p:spPr>
      </p:pic>
    </p:spTree>
    <p:extLst>
      <p:ext uri="{BB962C8B-B14F-4D97-AF65-F5344CB8AC3E}">
        <p14:creationId xmlns:p14="http://schemas.microsoft.com/office/powerpoint/2010/main" val="1534253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E8FB-8ABE-0348-A8D0-CB9890BA7155}"/>
              </a:ext>
            </a:extLst>
          </p:cNvPr>
          <p:cNvSpPr>
            <a:spLocks noGrp="1"/>
          </p:cNvSpPr>
          <p:nvPr>
            <p:ph type="title"/>
          </p:nvPr>
        </p:nvSpPr>
        <p:spPr/>
        <p:txBody>
          <a:bodyPr/>
          <a:lstStyle/>
          <a:p>
            <a:r>
              <a:rPr lang="en-US" dirty="0"/>
              <a:t>This week…Testing Personal Plan</a:t>
            </a:r>
          </a:p>
        </p:txBody>
      </p:sp>
      <p:sp>
        <p:nvSpPr>
          <p:cNvPr id="4" name="Content Placeholder 3">
            <a:extLst>
              <a:ext uri="{FF2B5EF4-FFF2-40B4-BE49-F238E27FC236}">
                <a16:creationId xmlns:a16="http://schemas.microsoft.com/office/drawing/2014/main" id="{8E44D52F-B4D7-5441-8071-56841AFED935}"/>
              </a:ext>
            </a:extLst>
          </p:cNvPr>
          <p:cNvSpPr>
            <a:spLocks noGrp="1"/>
          </p:cNvSpPr>
          <p:nvPr>
            <p:ph sz="half" idx="1"/>
          </p:nvPr>
        </p:nvSpPr>
        <p:spPr>
          <a:xfrm>
            <a:off x="388883" y="1845734"/>
            <a:ext cx="3705948" cy="4023359"/>
          </a:xfrm>
        </p:spPr>
        <p:txBody>
          <a:bodyPr>
            <a:normAutofit fontScale="47500" lnSpcReduction="20000"/>
          </a:bodyPr>
          <a:lstStyle/>
          <a:p>
            <a:r>
              <a:rPr lang="en-US" dirty="0"/>
              <a:t>Recall our hypothetical company from Week 01: H.E.L.P, Inc. This company has adopted the software development methodology that you researched earlier in the week. Now, as a new tester on the team, you need to know what you need to do to contribute to the project. In other words, you need a plan.</a:t>
            </a:r>
          </a:p>
          <a:p>
            <a:r>
              <a:rPr lang="en-US" dirty="0"/>
              <a:t>With your partner(s), create a plan describing how you will integrate into the development team. To create this plan, refer to your research performed earlier in the week. </a:t>
            </a:r>
          </a:p>
          <a:p>
            <a:endParaRPr lang="en-US" dirty="0"/>
          </a:p>
          <a:p>
            <a:r>
              <a:rPr lang="en-US" dirty="0"/>
              <a:t>You and your partner(s) will submit a single document representing the plan one tester will follow to succeed in H.E.L.P. Inc. </a:t>
            </a:r>
            <a:r>
              <a:rPr lang="en-US" b="1" dirty="0"/>
              <a:t>using </a:t>
            </a:r>
            <a:r>
              <a:rPr lang="en-US" b="1" u="sng" dirty="0"/>
              <a:t>the</a:t>
            </a:r>
            <a:r>
              <a:rPr lang="en-US" b="1" dirty="0"/>
              <a:t> software development methodology you selected earlier </a:t>
            </a:r>
            <a:r>
              <a:rPr lang="en-US" dirty="0"/>
              <a:t>in the semester. Please make sure to include citations, using the sources found earlier in the week. The document must be "professional." You can expect this document to be between two and five pages in length.</a:t>
            </a:r>
          </a:p>
        </p:txBody>
      </p:sp>
      <p:sp>
        <p:nvSpPr>
          <p:cNvPr id="5" name="Content Placeholder 4">
            <a:extLst>
              <a:ext uri="{FF2B5EF4-FFF2-40B4-BE49-F238E27FC236}">
                <a16:creationId xmlns:a16="http://schemas.microsoft.com/office/drawing/2014/main" id="{E435EA3F-2FF6-0F4E-967B-0CBD295F1FD6}"/>
              </a:ext>
            </a:extLst>
          </p:cNvPr>
          <p:cNvSpPr>
            <a:spLocks noGrp="1"/>
          </p:cNvSpPr>
          <p:nvPr>
            <p:ph sz="half" idx="2"/>
          </p:nvPr>
        </p:nvSpPr>
        <p:spPr>
          <a:xfrm>
            <a:off x="4204138" y="1845734"/>
            <a:ext cx="6951542" cy="4901907"/>
          </a:xfrm>
        </p:spPr>
        <p:txBody>
          <a:bodyPr>
            <a:normAutofit fontScale="47500" lnSpcReduction="20000"/>
          </a:bodyPr>
          <a:lstStyle/>
          <a:p>
            <a:r>
              <a:rPr lang="en-US" dirty="0"/>
              <a:t>Your plan needs to consist of the following items:</a:t>
            </a:r>
          </a:p>
          <a:p>
            <a:r>
              <a:rPr lang="en-US" dirty="0"/>
              <a:t>Roles: What role will you fulfill? </a:t>
            </a:r>
          </a:p>
          <a:p>
            <a:pPr lvl="1"/>
            <a:r>
              <a:rPr lang="en-US" dirty="0"/>
              <a:t>Given that you are a tester, what will be the name of the role or roles you fulfill in the team?</a:t>
            </a:r>
          </a:p>
          <a:p>
            <a:pPr lvl="1"/>
            <a:r>
              <a:rPr lang="en-US" dirty="0"/>
              <a:t>Describe your responsibilities.</a:t>
            </a:r>
          </a:p>
          <a:p>
            <a:r>
              <a:rPr lang="en-US" dirty="0"/>
              <a:t>Meetings: What meetings will you (as a tester) be attending? </a:t>
            </a:r>
          </a:p>
          <a:p>
            <a:pPr lvl="1"/>
            <a:r>
              <a:rPr lang="en-US" dirty="0"/>
              <a:t>Who else will be attending?</a:t>
            </a:r>
          </a:p>
          <a:p>
            <a:pPr lvl="1"/>
            <a:r>
              <a:rPr lang="en-US" dirty="0"/>
              <a:t>What do you expect the agenda of each meeting to be?</a:t>
            </a:r>
          </a:p>
          <a:p>
            <a:pPr lvl="1"/>
            <a:r>
              <a:rPr lang="en-US" dirty="0"/>
              <a:t>What will you need to do to prepare for each meeting?</a:t>
            </a:r>
          </a:p>
          <a:p>
            <a:pPr lvl="1"/>
            <a:r>
              <a:rPr lang="en-US" dirty="0"/>
              <a:t>What will your role be in each meeting?</a:t>
            </a:r>
          </a:p>
          <a:p>
            <a:pPr lvl="1"/>
            <a:r>
              <a:rPr lang="en-US" dirty="0"/>
              <a:t>What kind of assignments can you expect to receive from each meeting?</a:t>
            </a:r>
          </a:p>
          <a:p>
            <a:r>
              <a:rPr lang="en-US" dirty="0"/>
              <a:t>Documents: What document(s) will be produced during this process that you (the tester) will read or write? </a:t>
            </a:r>
          </a:p>
          <a:p>
            <a:pPr lvl="1"/>
            <a:r>
              <a:rPr lang="en-US" dirty="0"/>
              <a:t>What documents will you be expected to produce?</a:t>
            </a:r>
          </a:p>
          <a:p>
            <a:pPr lvl="1"/>
            <a:r>
              <a:rPr lang="en-US" dirty="0"/>
              <a:t>What documents will you be expected to read?</a:t>
            </a:r>
          </a:p>
          <a:p>
            <a:pPr lvl="1"/>
            <a:r>
              <a:rPr lang="en-US" dirty="0"/>
              <a:t>Are there any standards governing the format or composition of these documents?</a:t>
            </a:r>
          </a:p>
          <a:p>
            <a:pPr lvl="1"/>
            <a:r>
              <a:rPr lang="en-US" dirty="0"/>
              <a:t>Are there deadlines or timetables for these documents that you will need to honor?</a:t>
            </a:r>
          </a:p>
          <a:p>
            <a:r>
              <a:rPr lang="en-US" dirty="0"/>
              <a:t>Checkpoints: What milestones and/or checkpoints are there? For each checkpoint, answer the following questions: </a:t>
            </a:r>
          </a:p>
          <a:p>
            <a:pPr lvl="1"/>
            <a:r>
              <a:rPr lang="en-US" dirty="0"/>
              <a:t>What is the name of the checkpoint?</a:t>
            </a:r>
          </a:p>
          <a:p>
            <a:pPr lvl="1"/>
            <a:r>
              <a:rPr lang="en-US" dirty="0"/>
              <a:t>How long (roughly) do you expect it to take to reach this checkpoint?</a:t>
            </a:r>
          </a:p>
          <a:p>
            <a:pPr lvl="1"/>
            <a:r>
              <a:rPr lang="en-US" dirty="0"/>
              <a:t>How will you know that the checkpoint is reached? This is sometimes called the "exit criteria."</a:t>
            </a:r>
          </a:p>
          <a:p>
            <a:pPr lvl="1"/>
            <a:r>
              <a:rPr lang="en-US" dirty="0"/>
              <a:t>What is your role in helping the team reach the checkpoint?</a:t>
            </a:r>
          </a:p>
          <a:p>
            <a:endParaRPr lang="en-US" dirty="0"/>
          </a:p>
        </p:txBody>
      </p:sp>
    </p:spTree>
    <p:extLst>
      <p:ext uri="{BB962C8B-B14F-4D97-AF65-F5344CB8AC3E}">
        <p14:creationId xmlns:p14="http://schemas.microsoft.com/office/powerpoint/2010/main" val="134681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72A-6C9F-422F-AA8C-FE53D09337DB}"/>
              </a:ext>
            </a:extLst>
          </p:cNvPr>
          <p:cNvSpPr>
            <a:spLocks noGrp="1"/>
          </p:cNvSpPr>
          <p:nvPr>
            <p:ph type="title"/>
          </p:nvPr>
        </p:nvSpPr>
        <p:spPr>
          <a:xfrm>
            <a:off x="1097280" y="286603"/>
            <a:ext cx="10058400" cy="959267"/>
          </a:xfrm>
        </p:spPr>
        <p:txBody>
          <a:bodyPr>
            <a:normAutofit fontScale="90000"/>
          </a:bodyPr>
          <a:lstStyle/>
          <a:p>
            <a:r>
              <a:rPr lang="en-US" dirty="0"/>
              <a:t>Assignment of Methodologies – Roles &amp; Plan</a:t>
            </a:r>
          </a:p>
        </p:txBody>
      </p:sp>
      <p:sp>
        <p:nvSpPr>
          <p:cNvPr id="3" name="Content Placeholder 2">
            <a:extLst>
              <a:ext uri="{FF2B5EF4-FFF2-40B4-BE49-F238E27FC236}">
                <a16:creationId xmlns:a16="http://schemas.microsoft.com/office/drawing/2014/main" id="{AE1106B0-64DF-4600-999C-4BA9DE2F8D57}"/>
              </a:ext>
            </a:extLst>
          </p:cNvPr>
          <p:cNvSpPr>
            <a:spLocks noGrp="1"/>
          </p:cNvSpPr>
          <p:nvPr>
            <p:ph sz="half" idx="1"/>
          </p:nvPr>
        </p:nvSpPr>
        <p:spPr>
          <a:xfrm>
            <a:off x="171450" y="1760219"/>
            <a:ext cx="4937760" cy="5097781"/>
          </a:xfrm>
        </p:spPr>
        <p:txBody>
          <a:bodyPr>
            <a:normAutofit fontScale="92500" lnSpcReduction="10000"/>
          </a:bodyPr>
          <a:lstStyle/>
          <a:p>
            <a:r>
              <a:rPr lang="en-US" b="1" dirty="0"/>
              <a:t>Concept of Operation</a:t>
            </a:r>
            <a:r>
              <a:rPr lang="en-US" dirty="0"/>
              <a:t> </a:t>
            </a:r>
          </a:p>
          <a:p>
            <a:pPr lvl="1"/>
            <a:r>
              <a:rPr lang="en-US" dirty="0"/>
              <a:t>Concept</a:t>
            </a:r>
          </a:p>
          <a:p>
            <a:pPr lvl="1"/>
            <a:r>
              <a:rPr lang="en-US" dirty="0"/>
              <a:t>Objectives</a:t>
            </a:r>
          </a:p>
          <a:p>
            <a:pPr lvl="1"/>
            <a:r>
              <a:rPr lang="en-US" dirty="0"/>
              <a:t>Risk</a:t>
            </a:r>
          </a:p>
          <a:p>
            <a:r>
              <a:rPr lang="en-US" b="1" dirty="0"/>
              <a:t>Requirements</a:t>
            </a:r>
          </a:p>
          <a:p>
            <a:pPr lvl="1"/>
            <a:r>
              <a:rPr lang="en-US" dirty="0"/>
              <a:t>System</a:t>
            </a:r>
          </a:p>
          <a:p>
            <a:pPr lvl="1"/>
            <a:r>
              <a:rPr lang="en-US" dirty="0"/>
              <a:t>Software</a:t>
            </a:r>
          </a:p>
          <a:p>
            <a:pPr lvl="1"/>
            <a:r>
              <a:rPr lang="en-US" dirty="0"/>
              <a:t>Architecture</a:t>
            </a:r>
          </a:p>
          <a:p>
            <a:pPr lvl="1"/>
            <a:r>
              <a:rPr lang="en-US" dirty="0"/>
              <a:t>Validation  &amp; Verification</a:t>
            </a:r>
          </a:p>
          <a:p>
            <a:r>
              <a:rPr lang="en-US" b="1" dirty="0"/>
              <a:t>Design</a:t>
            </a:r>
            <a:r>
              <a:rPr lang="en-US" dirty="0"/>
              <a:t> </a:t>
            </a:r>
          </a:p>
          <a:p>
            <a:pPr lvl="1"/>
            <a:r>
              <a:rPr lang="en-US" dirty="0"/>
              <a:t>Analysis</a:t>
            </a:r>
          </a:p>
          <a:p>
            <a:pPr lvl="1"/>
            <a:r>
              <a:rPr lang="en-US" dirty="0"/>
              <a:t>Program Design</a:t>
            </a:r>
          </a:p>
          <a:p>
            <a:pPr lvl="1"/>
            <a:r>
              <a:rPr lang="en-US" dirty="0"/>
              <a:t>Prototyping</a:t>
            </a:r>
          </a:p>
          <a:p>
            <a:pPr lvl="1"/>
            <a:r>
              <a:rPr lang="en-US" dirty="0"/>
              <a:t>Validation &amp; Verification</a:t>
            </a:r>
          </a:p>
        </p:txBody>
      </p:sp>
      <p:graphicFrame>
        <p:nvGraphicFramePr>
          <p:cNvPr id="6" name="Table 6">
            <a:extLst>
              <a:ext uri="{FF2B5EF4-FFF2-40B4-BE49-F238E27FC236}">
                <a16:creationId xmlns:a16="http://schemas.microsoft.com/office/drawing/2014/main" id="{858A16F7-DAAD-F747-94ED-A2D1B41CE4F8}"/>
              </a:ext>
            </a:extLst>
          </p:cNvPr>
          <p:cNvGraphicFramePr>
            <a:graphicFrameLocks noGrp="1"/>
          </p:cNvGraphicFramePr>
          <p:nvPr>
            <p:ph sz="half" idx="2"/>
            <p:extLst>
              <p:ext uri="{D42A27DB-BD31-4B8C-83A1-F6EECF244321}">
                <p14:modId xmlns:p14="http://schemas.microsoft.com/office/powerpoint/2010/main" val="2823429215"/>
              </p:ext>
            </p:extLst>
          </p:nvPr>
        </p:nvGraphicFramePr>
        <p:xfrm>
          <a:off x="3333524" y="1666240"/>
          <a:ext cx="4937126" cy="5191760"/>
        </p:xfrm>
        <a:graphic>
          <a:graphicData uri="http://schemas.openxmlformats.org/drawingml/2006/table">
            <a:tbl>
              <a:tblPr firstRow="1" bandRow="1">
                <a:tableStyleId>{5C22544A-7EE6-4342-B048-85BDC9FD1C3A}</a:tableStyleId>
              </a:tblPr>
              <a:tblGrid>
                <a:gridCol w="2468563">
                  <a:extLst>
                    <a:ext uri="{9D8B030D-6E8A-4147-A177-3AD203B41FA5}">
                      <a16:colId xmlns:a16="http://schemas.microsoft.com/office/drawing/2014/main" val="4254743663"/>
                    </a:ext>
                  </a:extLst>
                </a:gridCol>
                <a:gridCol w="2468563">
                  <a:extLst>
                    <a:ext uri="{9D8B030D-6E8A-4147-A177-3AD203B41FA5}">
                      <a16:colId xmlns:a16="http://schemas.microsoft.com/office/drawing/2014/main" val="2027204760"/>
                    </a:ext>
                  </a:extLst>
                </a:gridCol>
              </a:tblGrid>
              <a:tr h="370840">
                <a:tc>
                  <a:txBody>
                    <a:bodyPr/>
                    <a:lstStyle/>
                    <a:p>
                      <a:r>
                        <a:rPr lang="en-US" dirty="0"/>
                        <a:t>Teams</a:t>
                      </a:r>
                    </a:p>
                  </a:txBody>
                  <a:tcPr/>
                </a:tc>
                <a:tc>
                  <a:txBody>
                    <a:bodyPr/>
                    <a:lstStyle/>
                    <a:p>
                      <a:r>
                        <a:rPr lang="en-US" dirty="0"/>
                        <a:t>Assignment</a:t>
                      </a:r>
                    </a:p>
                  </a:txBody>
                  <a:tcPr/>
                </a:tc>
                <a:extLst>
                  <a:ext uri="{0D108BD9-81ED-4DB2-BD59-A6C34878D82A}">
                    <a16:rowId xmlns:a16="http://schemas.microsoft.com/office/drawing/2014/main" val="3525416397"/>
                  </a:ext>
                </a:extLst>
              </a:tr>
              <a:tr h="370840">
                <a:tc>
                  <a:txBody>
                    <a:bodyPr/>
                    <a:lstStyle/>
                    <a:p>
                      <a:r>
                        <a:rPr lang="en-US" dirty="0"/>
                        <a:t>Team 1</a:t>
                      </a:r>
                    </a:p>
                  </a:txBody>
                  <a:tcPr/>
                </a:tc>
                <a:tc>
                  <a:txBody>
                    <a:bodyPr/>
                    <a:lstStyle/>
                    <a:p>
                      <a:endParaRPr lang="en-US" dirty="0"/>
                    </a:p>
                  </a:txBody>
                  <a:tcPr/>
                </a:tc>
                <a:extLst>
                  <a:ext uri="{0D108BD9-81ED-4DB2-BD59-A6C34878D82A}">
                    <a16:rowId xmlns:a16="http://schemas.microsoft.com/office/drawing/2014/main" val="1345517455"/>
                  </a:ext>
                </a:extLst>
              </a:tr>
              <a:tr h="370840">
                <a:tc>
                  <a:txBody>
                    <a:bodyPr/>
                    <a:lstStyle/>
                    <a:p>
                      <a:r>
                        <a:rPr lang="en-US" dirty="0"/>
                        <a:t>Team 2</a:t>
                      </a:r>
                    </a:p>
                  </a:txBody>
                  <a:tcPr/>
                </a:tc>
                <a:tc>
                  <a:txBody>
                    <a:bodyPr/>
                    <a:lstStyle/>
                    <a:p>
                      <a:endParaRPr lang="en-US" dirty="0"/>
                    </a:p>
                  </a:txBody>
                  <a:tcPr/>
                </a:tc>
                <a:extLst>
                  <a:ext uri="{0D108BD9-81ED-4DB2-BD59-A6C34878D82A}">
                    <a16:rowId xmlns:a16="http://schemas.microsoft.com/office/drawing/2014/main" val="1704232085"/>
                  </a:ext>
                </a:extLst>
              </a:tr>
              <a:tr h="370840">
                <a:tc>
                  <a:txBody>
                    <a:bodyPr/>
                    <a:lstStyle/>
                    <a:p>
                      <a:r>
                        <a:rPr lang="en-US" dirty="0"/>
                        <a:t>Team 3</a:t>
                      </a:r>
                      <a:endParaRPr lang="en-US" b="1" dirty="0"/>
                    </a:p>
                  </a:txBody>
                  <a:tcPr/>
                </a:tc>
                <a:tc>
                  <a:txBody>
                    <a:bodyPr/>
                    <a:lstStyle/>
                    <a:p>
                      <a:endParaRPr lang="en-US" b="1" dirty="0"/>
                    </a:p>
                  </a:txBody>
                  <a:tcPr/>
                </a:tc>
                <a:extLst>
                  <a:ext uri="{0D108BD9-81ED-4DB2-BD59-A6C34878D82A}">
                    <a16:rowId xmlns:a16="http://schemas.microsoft.com/office/drawing/2014/main" val="634587317"/>
                  </a:ext>
                </a:extLst>
              </a:tr>
              <a:tr h="370840">
                <a:tc>
                  <a:txBody>
                    <a:bodyPr/>
                    <a:lstStyle/>
                    <a:p>
                      <a:r>
                        <a:rPr lang="en-US" dirty="0"/>
                        <a:t>Team 4</a:t>
                      </a:r>
                      <a:endParaRPr lang="en-US" b="1" dirty="0"/>
                    </a:p>
                  </a:txBody>
                  <a:tcPr/>
                </a:tc>
                <a:tc>
                  <a:txBody>
                    <a:bodyPr/>
                    <a:lstStyle/>
                    <a:p>
                      <a:endParaRPr lang="en-US" b="1" dirty="0"/>
                    </a:p>
                  </a:txBody>
                  <a:tcPr/>
                </a:tc>
                <a:extLst>
                  <a:ext uri="{0D108BD9-81ED-4DB2-BD59-A6C34878D82A}">
                    <a16:rowId xmlns:a16="http://schemas.microsoft.com/office/drawing/2014/main" val="1262196258"/>
                  </a:ext>
                </a:extLst>
              </a:tr>
              <a:tr h="370840">
                <a:tc>
                  <a:txBody>
                    <a:bodyPr/>
                    <a:lstStyle/>
                    <a:p>
                      <a:r>
                        <a:rPr lang="en-US" dirty="0"/>
                        <a:t>Team 5</a:t>
                      </a:r>
                      <a:endParaRPr lang="en-US" b="1" dirty="0"/>
                    </a:p>
                  </a:txBody>
                  <a:tcPr/>
                </a:tc>
                <a:tc>
                  <a:txBody>
                    <a:bodyPr/>
                    <a:lstStyle/>
                    <a:p>
                      <a:endParaRPr lang="en-US" b="1" dirty="0"/>
                    </a:p>
                  </a:txBody>
                  <a:tcPr/>
                </a:tc>
                <a:extLst>
                  <a:ext uri="{0D108BD9-81ED-4DB2-BD59-A6C34878D82A}">
                    <a16:rowId xmlns:a16="http://schemas.microsoft.com/office/drawing/2014/main" val="122935819"/>
                  </a:ext>
                </a:extLst>
              </a:tr>
              <a:tr h="370840">
                <a:tc>
                  <a:txBody>
                    <a:bodyPr/>
                    <a:lstStyle/>
                    <a:p>
                      <a:r>
                        <a:rPr lang="en-US" dirty="0"/>
                        <a:t>Team 6</a:t>
                      </a:r>
                      <a:endParaRPr lang="en-US" b="1" dirty="0"/>
                    </a:p>
                  </a:txBody>
                  <a:tcPr/>
                </a:tc>
                <a:tc>
                  <a:txBody>
                    <a:bodyPr/>
                    <a:lstStyle/>
                    <a:p>
                      <a:endParaRPr lang="en-US" b="1" dirty="0"/>
                    </a:p>
                  </a:txBody>
                  <a:tcPr/>
                </a:tc>
                <a:extLst>
                  <a:ext uri="{0D108BD9-81ED-4DB2-BD59-A6C34878D82A}">
                    <a16:rowId xmlns:a16="http://schemas.microsoft.com/office/drawing/2014/main" val="2481653189"/>
                  </a:ext>
                </a:extLst>
              </a:tr>
              <a:tr h="370840">
                <a:tc>
                  <a:txBody>
                    <a:bodyPr/>
                    <a:lstStyle/>
                    <a:p>
                      <a:r>
                        <a:rPr lang="en-US" dirty="0"/>
                        <a:t>Team 7</a:t>
                      </a:r>
                      <a:endParaRPr lang="en-US" b="1" dirty="0"/>
                    </a:p>
                  </a:txBody>
                  <a:tcPr/>
                </a:tc>
                <a:tc>
                  <a:txBody>
                    <a:bodyPr/>
                    <a:lstStyle/>
                    <a:p>
                      <a:endParaRPr lang="en-US" b="1" dirty="0"/>
                    </a:p>
                  </a:txBody>
                  <a:tcPr/>
                </a:tc>
                <a:extLst>
                  <a:ext uri="{0D108BD9-81ED-4DB2-BD59-A6C34878D82A}">
                    <a16:rowId xmlns:a16="http://schemas.microsoft.com/office/drawing/2014/main" val="3273459346"/>
                  </a:ext>
                </a:extLst>
              </a:tr>
              <a:tr h="370840">
                <a:tc>
                  <a:txBody>
                    <a:bodyPr/>
                    <a:lstStyle/>
                    <a:p>
                      <a:r>
                        <a:rPr lang="en-US" dirty="0"/>
                        <a:t>Team 8</a:t>
                      </a:r>
                    </a:p>
                  </a:txBody>
                  <a:tcPr/>
                </a:tc>
                <a:tc>
                  <a:txBody>
                    <a:bodyPr/>
                    <a:lstStyle/>
                    <a:p>
                      <a:endParaRPr lang="en-US" dirty="0"/>
                    </a:p>
                  </a:txBody>
                  <a:tcPr/>
                </a:tc>
                <a:extLst>
                  <a:ext uri="{0D108BD9-81ED-4DB2-BD59-A6C34878D82A}">
                    <a16:rowId xmlns:a16="http://schemas.microsoft.com/office/drawing/2014/main" val="2180742662"/>
                  </a:ext>
                </a:extLst>
              </a:tr>
              <a:tr h="370840">
                <a:tc>
                  <a:txBody>
                    <a:bodyPr/>
                    <a:lstStyle/>
                    <a:p>
                      <a:r>
                        <a:rPr lang="en-US" dirty="0"/>
                        <a:t>Team 9</a:t>
                      </a:r>
                    </a:p>
                  </a:txBody>
                  <a:tcPr/>
                </a:tc>
                <a:tc>
                  <a:txBody>
                    <a:bodyPr/>
                    <a:lstStyle/>
                    <a:p>
                      <a:endParaRPr lang="en-US" dirty="0"/>
                    </a:p>
                  </a:txBody>
                  <a:tcPr/>
                </a:tc>
                <a:extLst>
                  <a:ext uri="{0D108BD9-81ED-4DB2-BD59-A6C34878D82A}">
                    <a16:rowId xmlns:a16="http://schemas.microsoft.com/office/drawing/2014/main" val="1910471519"/>
                  </a:ext>
                </a:extLst>
              </a:tr>
              <a:tr h="370840">
                <a:tc>
                  <a:txBody>
                    <a:bodyPr/>
                    <a:lstStyle/>
                    <a:p>
                      <a:r>
                        <a:rPr lang="en-US" dirty="0"/>
                        <a:t>Team 10</a:t>
                      </a:r>
                    </a:p>
                  </a:txBody>
                  <a:tcPr/>
                </a:tc>
                <a:tc>
                  <a:txBody>
                    <a:bodyPr/>
                    <a:lstStyle/>
                    <a:p>
                      <a:endParaRPr lang="en-US" dirty="0"/>
                    </a:p>
                  </a:txBody>
                  <a:tcPr/>
                </a:tc>
                <a:extLst>
                  <a:ext uri="{0D108BD9-81ED-4DB2-BD59-A6C34878D82A}">
                    <a16:rowId xmlns:a16="http://schemas.microsoft.com/office/drawing/2014/main" val="3184959095"/>
                  </a:ext>
                </a:extLst>
              </a:tr>
              <a:tr h="370840">
                <a:tc>
                  <a:txBody>
                    <a:bodyPr/>
                    <a:lstStyle/>
                    <a:p>
                      <a:r>
                        <a:rPr lang="en-US" dirty="0"/>
                        <a:t>Team 11</a:t>
                      </a:r>
                    </a:p>
                  </a:txBody>
                  <a:tcPr/>
                </a:tc>
                <a:tc>
                  <a:txBody>
                    <a:bodyPr/>
                    <a:lstStyle/>
                    <a:p>
                      <a:endParaRPr lang="en-US" dirty="0"/>
                    </a:p>
                  </a:txBody>
                  <a:tcPr/>
                </a:tc>
                <a:extLst>
                  <a:ext uri="{0D108BD9-81ED-4DB2-BD59-A6C34878D82A}">
                    <a16:rowId xmlns:a16="http://schemas.microsoft.com/office/drawing/2014/main" val="2610287527"/>
                  </a:ext>
                </a:extLst>
              </a:tr>
              <a:tr h="370840">
                <a:tc>
                  <a:txBody>
                    <a:bodyPr/>
                    <a:lstStyle/>
                    <a:p>
                      <a:r>
                        <a:rPr lang="en-US" dirty="0"/>
                        <a:t>Team 12</a:t>
                      </a:r>
                    </a:p>
                  </a:txBody>
                  <a:tcPr/>
                </a:tc>
                <a:tc>
                  <a:txBody>
                    <a:bodyPr/>
                    <a:lstStyle/>
                    <a:p>
                      <a:endParaRPr lang="en-US" dirty="0"/>
                    </a:p>
                  </a:txBody>
                  <a:tcPr/>
                </a:tc>
                <a:extLst>
                  <a:ext uri="{0D108BD9-81ED-4DB2-BD59-A6C34878D82A}">
                    <a16:rowId xmlns:a16="http://schemas.microsoft.com/office/drawing/2014/main" val="1024459404"/>
                  </a:ext>
                </a:extLst>
              </a:tr>
              <a:tr h="370840">
                <a:tc>
                  <a:txBody>
                    <a:bodyPr/>
                    <a:lstStyle/>
                    <a:p>
                      <a:r>
                        <a:rPr lang="en-US" dirty="0"/>
                        <a:t>Team 13</a:t>
                      </a:r>
                    </a:p>
                  </a:txBody>
                  <a:tcPr/>
                </a:tc>
                <a:tc>
                  <a:txBody>
                    <a:bodyPr/>
                    <a:lstStyle/>
                    <a:p>
                      <a:endParaRPr lang="en-US" dirty="0"/>
                    </a:p>
                  </a:txBody>
                  <a:tcPr/>
                </a:tc>
                <a:extLst>
                  <a:ext uri="{0D108BD9-81ED-4DB2-BD59-A6C34878D82A}">
                    <a16:rowId xmlns:a16="http://schemas.microsoft.com/office/drawing/2014/main" val="1897388044"/>
                  </a:ext>
                </a:extLst>
              </a:tr>
            </a:tbl>
          </a:graphicData>
        </a:graphic>
      </p:graphicFrame>
      <p:sp>
        <p:nvSpPr>
          <p:cNvPr id="7" name="Content Placeholder 2">
            <a:extLst>
              <a:ext uri="{FF2B5EF4-FFF2-40B4-BE49-F238E27FC236}">
                <a16:creationId xmlns:a16="http://schemas.microsoft.com/office/drawing/2014/main" id="{83D65E2A-2C3E-A14F-BAF2-E144E9008236}"/>
              </a:ext>
            </a:extLst>
          </p:cNvPr>
          <p:cNvSpPr txBox="1">
            <a:spLocks/>
          </p:cNvSpPr>
          <p:nvPr/>
        </p:nvSpPr>
        <p:spPr>
          <a:xfrm>
            <a:off x="8686800" y="1760219"/>
            <a:ext cx="4937760" cy="56121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Implementation</a:t>
            </a:r>
            <a:r>
              <a:rPr lang="en-US" dirty="0"/>
              <a:t> </a:t>
            </a:r>
          </a:p>
          <a:p>
            <a:pPr lvl="1"/>
            <a:r>
              <a:rPr lang="en-US" dirty="0"/>
              <a:t>Coding</a:t>
            </a:r>
          </a:p>
          <a:p>
            <a:pPr lvl="1"/>
            <a:r>
              <a:rPr lang="en-US" dirty="0"/>
              <a:t>Building</a:t>
            </a:r>
          </a:p>
          <a:p>
            <a:pPr lvl="1"/>
            <a:r>
              <a:rPr lang="en-US" dirty="0"/>
              <a:t>Reviews</a:t>
            </a:r>
          </a:p>
          <a:p>
            <a:r>
              <a:rPr lang="en-US" b="1" dirty="0"/>
              <a:t>Testing</a:t>
            </a:r>
          </a:p>
          <a:p>
            <a:pPr lvl="1"/>
            <a:r>
              <a:rPr lang="en-US" dirty="0"/>
              <a:t>Unit</a:t>
            </a:r>
          </a:p>
          <a:p>
            <a:pPr lvl="1"/>
            <a:r>
              <a:rPr lang="en-US" dirty="0"/>
              <a:t>Sims</a:t>
            </a:r>
          </a:p>
          <a:p>
            <a:pPr lvl="1"/>
            <a:r>
              <a:rPr lang="en-US" dirty="0"/>
              <a:t>Integration</a:t>
            </a:r>
          </a:p>
          <a:p>
            <a:pPr lvl="1"/>
            <a:r>
              <a:rPr lang="en-US" dirty="0"/>
              <a:t>System</a:t>
            </a:r>
          </a:p>
          <a:p>
            <a:pPr lvl="1"/>
            <a:r>
              <a:rPr lang="en-US" dirty="0"/>
              <a:t>Acceptance</a:t>
            </a:r>
          </a:p>
          <a:p>
            <a:r>
              <a:rPr lang="en-US" b="1" dirty="0"/>
              <a:t>Deployment</a:t>
            </a:r>
            <a:r>
              <a:rPr lang="en-US" dirty="0"/>
              <a:t> </a:t>
            </a:r>
          </a:p>
          <a:p>
            <a:pPr lvl="1"/>
            <a:r>
              <a:rPr lang="en-US" dirty="0"/>
              <a:t>Version, </a:t>
            </a:r>
          </a:p>
          <a:p>
            <a:pPr lvl="1"/>
            <a:r>
              <a:rPr lang="en-US" dirty="0"/>
              <a:t>Releases, </a:t>
            </a:r>
          </a:p>
          <a:p>
            <a:pPr lvl="1"/>
            <a:r>
              <a:rPr lang="en-US" dirty="0"/>
              <a:t>DevOps</a:t>
            </a:r>
          </a:p>
        </p:txBody>
      </p:sp>
    </p:spTree>
    <p:extLst>
      <p:ext uri="{BB962C8B-B14F-4D97-AF65-F5344CB8AC3E}">
        <p14:creationId xmlns:p14="http://schemas.microsoft.com/office/powerpoint/2010/main" val="2974065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imeline&#10;&#10;Description automatically generated">
            <a:extLst>
              <a:ext uri="{FF2B5EF4-FFF2-40B4-BE49-F238E27FC236}">
                <a16:creationId xmlns:a16="http://schemas.microsoft.com/office/drawing/2014/main" id="{C434D168-C83A-4D1D-8F5F-4512E0F77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9626"/>
            <a:ext cx="4257675" cy="3810619"/>
          </a:xfrm>
          <a:prstGeom prst="rect">
            <a:avLst/>
          </a:prstGeom>
        </p:spPr>
      </p:pic>
      <p:sp>
        <p:nvSpPr>
          <p:cNvPr id="2" name="Title 1">
            <a:extLst>
              <a:ext uri="{FF2B5EF4-FFF2-40B4-BE49-F238E27FC236}">
                <a16:creationId xmlns:a16="http://schemas.microsoft.com/office/drawing/2014/main" id="{3181A8DA-AB76-4365-A9E2-38231268131C}"/>
              </a:ext>
            </a:extLst>
          </p:cNvPr>
          <p:cNvSpPr>
            <a:spLocks noGrp="1"/>
          </p:cNvSpPr>
          <p:nvPr>
            <p:ph type="title"/>
          </p:nvPr>
        </p:nvSpPr>
        <p:spPr/>
        <p:txBody>
          <a:bodyPr/>
          <a:lstStyle/>
          <a:p>
            <a:r>
              <a:rPr lang="en-US" dirty="0"/>
              <a:t>Overview of Software Lifecycle</a:t>
            </a:r>
          </a:p>
        </p:txBody>
      </p:sp>
      <p:sp>
        <p:nvSpPr>
          <p:cNvPr id="3" name="Content Placeholder 2">
            <a:extLst>
              <a:ext uri="{FF2B5EF4-FFF2-40B4-BE49-F238E27FC236}">
                <a16:creationId xmlns:a16="http://schemas.microsoft.com/office/drawing/2014/main" id="{B88C96D0-55CD-4F77-9A41-1E42FE7B26F9}"/>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The software has a lifecycle, much like a butterfly or moth. Each phase of the development lifecycle can use different methodologies. Each Methodology introduced more detail to each lifecycle phase.</a:t>
            </a:r>
          </a:p>
          <a:p>
            <a:endParaRPr lang="en-US" dirty="0"/>
          </a:p>
        </p:txBody>
      </p:sp>
      <p:pic>
        <p:nvPicPr>
          <p:cNvPr id="4" name="Picture 3">
            <a:extLst>
              <a:ext uri="{FF2B5EF4-FFF2-40B4-BE49-F238E27FC236}">
                <a16:creationId xmlns:a16="http://schemas.microsoft.com/office/drawing/2014/main" id="{62C3CD92-2849-45B9-9AC9-488A8845924B}"/>
              </a:ext>
            </a:extLst>
          </p:cNvPr>
          <p:cNvPicPr>
            <a:picLocks noChangeAspect="1"/>
          </p:cNvPicPr>
          <p:nvPr/>
        </p:nvPicPr>
        <p:blipFill>
          <a:blip r:embed="rId3"/>
          <a:stretch>
            <a:fillRect/>
          </a:stretch>
        </p:blipFill>
        <p:spPr>
          <a:xfrm>
            <a:off x="4269105" y="2389625"/>
            <a:ext cx="6096528" cy="3429297"/>
          </a:xfrm>
          <a:prstGeom prst="rect">
            <a:avLst/>
          </a:prstGeom>
        </p:spPr>
      </p:pic>
      <p:pic>
        <p:nvPicPr>
          <p:cNvPr id="6" name="Picture 5" descr="A picture containing insect&#10;&#10;Description automatically generated">
            <a:extLst>
              <a:ext uri="{FF2B5EF4-FFF2-40B4-BE49-F238E27FC236}">
                <a16:creationId xmlns:a16="http://schemas.microsoft.com/office/drawing/2014/main" id="{91CBD70C-4756-4E32-BFBC-F99831F64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201" y="5066447"/>
            <a:ext cx="3273266" cy="1504950"/>
          </a:xfrm>
          <a:prstGeom prst="rect">
            <a:avLst/>
          </a:prstGeom>
        </p:spPr>
      </p:pic>
      <p:pic>
        <p:nvPicPr>
          <p:cNvPr id="8" name="Picture 7" descr="Diagram&#10;&#10;Description automatically generated">
            <a:extLst>
              <a:ext uri="{FF2B5EF4-FFF2-40B4-BE49-F238E27FC236}">
                <a16:creationId xmlns:a16="http://schemas.microsoft.com/office/drawing/2014/main" id="{7BBE615F-D91A-4325-87F2-4879EC7875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1245" y="5428373"/>
            <a:ext cx="3514725" cy="1583744"/>
          </a:xfrm>
          <a:prstGeom prst="rect">
            <a:avLst/>
          </a:prstGeom>
        </p:spPr>
      </p:pic>
      <p:pic>
        <p:nvPicPr>
          <p:cNvPr id="1026" name="Picture 2" descr="butterfly life cycle - Google Search | Butterfly life cycle, Life cycles,  Butterfly pictures">
            <a:extLst>
              <a:ext uri="{FF2B5EF4-FFF2-40B4-BE49-F238E27FC236}">
                <a16:creationId xmlns:a16="http://schemas.microsoft.com/office/drawing/2014/main" id="{F227EB0A-7EB0-4AAD-9855-39AC631DED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6092" y="3297760"/>
            <a:ext cx="185737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1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369</TotalTime>
  <Words>4293</Words>
  <Application>Microsoft Macintosh PowerPoint</Application>
  <PresentationFormat>Widescreen</PresentationFormat>
  <Paragraphs>687</Paragraphs>
  <Slides>50</Slides>
  <Notes>7</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Times New Roman</vt:lpstr>
      <vt:lpstr>Office Theme</vt:lpstr>
      <vt:lpstr>CSE 270 Testing </vt:lpstr>
      <vt:lpstr>PowerPoint Presentation</vt:lpstr>
      <vt:lpstr>PowerPoint Presentation</vt:lpstr>
      <vt:lpstr>Reading Checkpoint</vt:lpstr>
      <vt:lpstr>Agenda</vt:lpstr>
      <vt:lpstr>Research of Software Lifecycle Phase for a Personal Plan</vt:lpstr>
      <vt:lpstr>This week…Testing Personal Plan</vt:lpstr>
      <vt:lpstr>Assignment of Methodologies – Roles &amp; Plan</vt:lpstr>
      <vt:lpstr>Overview of Software Lifecycle</vt:lpstr>
      <vt:lpstr>PowerPoint Presentation</vt:lpstr>
      <vt:lpstr>PowerPoint Presentation</vt:lpstr>
      <vt:lpstr>Royce’s “Waterfall”  Managing the Development of  Large Software Systems</vt:lpstr>
      <vt:lpstr>Royce’s “Waterfall” Managing the Development of Large Software Systems</vt:lpstr>
      <vt:lpstr>Royce’s “Waterfall” Managing the Development of Large Software Systems</vt:lpstr>
      <vt:lpstr>PowerPoint Presentation</vt:lpstr>
      <vt:lpstr>PowerPoint Presentation</vt:lpstr>
      <vt:lpstr>Spiral: Model</vt:lpstr>
      <vt:lpstr>Spiral: Model</vt:lpstr>
      <vt:lpstr>Agile</vt:lpstr>
      <vt:lpstr>PowerPoint Presentation</vt:lpstr>
      <vt:lpstr>PowerPoint Presentation</vt:lpstr>
      <vt:lpstr>Wednesday</vt:lpstr>
      <vt:lpstr>Software Lifecycle &amp; Testing</vt:lpstr>
      <vt:lpstr>PowerPoint Presentation</vt:lpstr>
      <vt:lpstr>Reading Checkpoint</vt:lpstr>
      <vt:lpstr>Software Testing, 4th Edition by Paul C. Jorgensen Chapter 11: Life Cycle-Based Testing</vt:lpstr>
      <vt:lpstr>Software Testing, Second Edition by Ron Patton Chapter 2: The Software Development Process</vt:lpstr>
      <vt:lpstr>Fundamentals of Software Testing by Bernard Homès  Testing Throughout the Software Lifecycle </vt:lpstr>
      <vt:lpstr>Fundamentals of Software Testing by Bernard Homès  Testing Throughout the Software Lifecycle </vt:lpstr>
      <vt:lpstr>Fundamentals of Software Testing by Bernard Homès  Testing Throughout the Software Lifecycle </vt:lpstr>
      <vt:lpstr>Fundamentals of Software Testing by Bernard Homès  Testing Throughout the Software Lifecycle </vt:lpstr>
      <vt:lpstr>Extreme Programming and its Development Practices</vt:lpstr>
      <vt:lpstr>What Is Agile Methodology? </vt:lpstr>
      <vt:lpstr>Con-ops – Testing Roles</vt:lpstr>
      <vt:lpstr>Con-ops – Testing Roles (Who &amp; Why)</vt:lpstr>
      <vt:lpstr>Requirements</vt:lpstr>
      <vt:lpstr>Requirements (The What)</vt:lpstr>
      <vt:lpstr>Design</vt:lpstr>
      <vt:lpstr>Design (How and Where)</vt:lpstr>
      <vt:lpstr>Implementation</vt:lpstr>
      <vt:lpstr>Implementation (How)</vt:lpstr>
      <vt:lpstr>Testing(Does it work?)</vt:lpstr>
      <vt:lpstr>Testing</vt:lpstr>
      <vt:lpstr>Deployment</vt:lpstr>
      <vt:lpstr>Deployment (Now what?)</vt:lpstr>
      <vt:lpstr>Friday</vt:lpstr>
      <vt:lpstr>Report: Personal Plan</vt:lpstr>
      <vt:lpstr>Next Week</vt:lpstr>
      <vt:lpstr>Assignment of Testing Techniques</vt:lpstr>
      <vt:lpstr>Assignment of Methodologies – Roles &amp;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Posters</dc:title>
  <dc:creator>Clements, William</dc:creator>
  <cp:lastModifiedBy>Clements, William</cp:lastModifiedBy>
  <cp:revision>2</cp:revision>
  <dcterms:created xsi:type="dcterms:W3CDTF">2021-04-30T18:57:46Z</dcterms:created>
  <dcterms:modified xsi:type="dcterms:W3CDTF">2022-05-04T17:13:18Z</dcterms:modified>
</cp:coreProperties>
</file>